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0" r:id="rId2"/>
    <p:sldId id="256" r:id="rId3"/>
    <p:sldId id="285" r:id="rId4"/>
    <p:sldId id="258" r:id="rId5"/>
    <p:sldId id="286" r:id="rId6"/>
    <p:sldId id="290" r:id="rId7"/>
    <p:sldId id="327" r:id="rId8"/>
    <p:sldId id="280" r:id="rId9"/>
    <p:sldId id="282" r:id="rId10"/>
    <p:sldId id="288" r:id="rId11"/>
    <p:sldId id="313" r:id="rId12"/>
    <p:sldId id="315" r:id="rId13"/>
    <p:sldId id="304" r:id="rId14"/>
    <p:sldId id="260" r:id="rId15"/>
    <p:sldId id="302" r:id="rId16"/>
    <p:sldId id="291" r:id="rId17"/>
    <p:sldId id="303" r:id="rId18"/>
    <p:sldId id="305" r:id="rId19"/>
    <p:sldId id="298" r:id="rId20"/>
    <p:sldId id="307" r:id="rId21"/>
    <p:sldId id="319" r:id="rId22"/>
    <p:sldId id="296" r:id="rId23"/>
    <p:sldId id="293" r:id="rId24"/>
    <p:sldId id="294" r:id="rId25"/>
    <p:sldId id="321" r:id="rId26"/>
    <p:sldId id="322" r:id="rId27"/>
    <p:sldId id="323" r:id="rId28"/>
    <p:sldId id="324" r:id="rId29"/>
    <p:sldId id="292" r:id="rId30"/>
    <p:sldId id="326" r:id="rId31"/>
    <p:sldId id="264" r:id="rId32"/>
    <p:sldId id="309" r:id="rId33"/>
    <p:sldId id="308" r:id="rId34"/>
    <p:sldId id="316" r:id="rId35"/>
    <p:sldId id="317" r:id="rId36"/>
    <p:sldId id="318" r:id="rId37"/>
    <p:sldId id="267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6C4A2-E743-4E7D-9601-05B4D39CD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B9EBC6-BA5C-4F89-97C2-8C66BAED13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b="1" dirty="0" smtClean="0">
              <a:solidFill>
                <a:srgbClr val="C00000"/>
              </a:solidFill>
            </a:rPr>
            <a:t>ŞİDDET VE AKRAN ZORBALIĞI</a:t>
          </a:r>
          <a:endParaRPr lang="tr-TR" b="1" dirty="0">
            <a:solidFill>
              <a:srgbClr val="C00000"/>
            </a:solidFill>
          </a:endParaRPr>
        </a:p>
      </dgm:t>
    </dgm:pt>
    <dgm:pt modelId="{AEC9229D-FC6B-47C0-97BC-4D0830E620D0}" type="parTrans" cxnId="{35AA0BB6-7238-456D-8086-A0DF4FA9E491}">
      <dgm:prSet/>
      <dgm:spPr/>
      <dgm:t>
        <a:bodyPr/>
        <a:lstStyle/>
        <a:p>
          <a:endParaRPr lang="tr-TR"/>
        </a:p>
      </dgm:t>
    </dgm:pt>
    <dgm:pt modelId="{B3032D3D-965A-438D-8111-A75E4B759125}" type="sibTrans" cxnId="{35AA0BB6-7238-456D-8086-A0DF4FA9E491}">
      <dgm:prSet/>
      <dgm:spPr/>
      <dgm:t>
        <a:bodyPr/>
        <a:lstStyle/>
        <a:p>
          <a:endParaRPr lang="tr-TR"/>
        </a:p>
      </dgm:t>
    </dgm:pt>
    <dgm:pt modelId="{7D7857C9-64A3-4D34-82B1-95F188E59E82}" type="pres">
      <dgm:prSet presAssocID="{EB16C4A2-E743-4E7D-9601-05B4D39CD6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F7E42F-6405-44FD-87E3-941A6E988FB7}" type="pres">
      <dgm:prSet presAssocID="{60B9EBC6-BA5C-4F89-97C2-8C66BAED13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AA0BB6-7238-456D-8086-A0DF4FA9E491}" srcId="{EB16C4A2-E743-4E7D-9601-05B4D39CD6D3}" destId="{60B9EBC6-BA5C-4F89-97C2-8C66BAED1370}" srcOrd="0" destOrd="0" parTransId="{AEC9229D-FC6B-47C0-97BC-4D0830E620D0}" sibTransId="{B3032D3D-965A-438D-8111-A75E4B759125}"/>
    <dgm:cxn modelId="{20C07276-0C5C-4FE2-AED4-4DE314B1F827}" type="presOf" srcId="{EB16C4A2-E743-4E7D-9601-05B4D39CD6D3}" destId="{7D7857C9-64A3-4D34-82B1-95F188E59E82}" srcOrd="0" destOrd="0" presId="urn:microsoft.com/office/officeart/2005/8/layout/vList2"/>
    <dgm:cxn modelId="{AA827963-F79E-4881-8621-027C8DC8B5C5}" type="presOf" srcId="{60B9EBC6-BA5C-4F89-97C2-8C66BAED1370}" destId="{6CF7E42F-6405-44FD-87E3-941A6E988FB7}" srcOrd="0" destOrd="0" presId="urn:microsoft.com/office/officeart/2005/8/layout/vList2"/>
    <dgm:cxn modelId="{44A50921-B7B0-4616-9AA6-2623FB50FA20}" type="presParOf" srcId="{7D7857C9-64A3-4D34-82B1-95F188E59E82}" destId="{6CF7E42F-6405-44FD-87E3-941A6E988F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27645B-205F-4F9D-8A70-2615AAA589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A9F803-A618-4348-A516-D0AA6FC1A6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2- Sözel Zorbalık/Şiddet</a:t>
          </a:r>
          <a:endParaRPr lang="tr-TR" sz="3600" dirty="0"/>
        </a:p>
      </dgm:t>
    </dgm:pt>
    <dgm:pt modelId="{F719EDC7-18E6-4709-9437-21F8440CE164}" type="parTrans" cxnId="{59E49118-56FC-47E8-8C4B-65A1C881C9DD}">
      <dgm:prSet/>
      <dgm:spPr/>
      <dgm:t>
        <a:bodyPr/>
        <a:lstStyle/>
        <a:p>
          <a:endParaRPr lang="tr-TR"/>
        </a:p>
      </dgm:t>
    </dgm:pt>
    <dgm:pt modelId="{8BAB7E11-1539-445D-89A8-93A663FA8F91}" type="sibTrans" cxnId="{59E49118-56FC-47E8-8C4B-65A1C881C9DD}">
      <dgm:prSet/>
      <dgm:spPr/>
      <dgm:t>
        <a:bodyPr/>
        <a:lstStyle/>
        <a:p>
          <a:endParaRPr lang="tr-TR"/>
        </a:p>
      </dgm:t>
    </dgm:pt>
    <dgm:pt modelId="{25E3DDBA-50C4-472D-9EC9-7002319BCA14}" type="pres">
      <dgm:prSet presAssocID="{6927645B-205F-4F9D-8A70-2615AAA58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C0A317-B09F-494C-8DB5-F01A3D347064}" type="pres">
      <dgm:prSet presAssocID="{B8A9F803-A618-4348-A516-D0AA6FC1A69F}" presName="parentText" presStyleLbl="node1" presStyleIdx="0" presStyleCnt="1" custScaleY="175920" custLinFactNeighborX="-7667" custLinFactNeighborY="19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49118-56FC-47E8-8C4B-65A1C881C9DD}" srcId="{6927645B-205F-4F9D-8A70-2615AAA58938}" destId="{B8A9F803-A618-4348-A516-D0AA6FC1A69F}" srcOrd="0" destOrd="0" parTransId="{F719EDC7-18E6-4709-9437-21F8440CE164}" sibTransId="{8BAB7E11-1539-445D-89A8-93A663FA8F91}"/>
    <dgm:cxn modelId="{DAB51D91-5557-4DBA-8160-9B18877AD768}" type="presOf" srcId="{B8A9F803-A618-4348-A516-D0AA6FC1A69F}" destId="{87C0A317-B09F-494C-8DB5-F01A3D347064}" srcOrd="0" destOrd="0" presId="urn:microsoft.com/office/officeart/2005/8/layout/vList2"/>
    <dgm:cxn modelId="{E281C1E9-E576-477F-86AD-15E64BE10215}" type="presOf" srcId="{6927645B-205F-4F9D-8A70-2615AAA58938}" destId="{25E3DDBA-50C4-472D-9EC9-7002319BCA14}" srcOrd="0" destOrd="0" presId="urn:microsoft.com/office/officeart/2005/8/layout/vList2"/>
    <dgm:cxn modelId="{2AAFD22D-C1AC-4627-AC1A-EC59E30E4BF8}" type="presParOf" srcId="{25E3DDBA-50C4-472D-9EC9-7002319BCA14}" destId="{87C0A317-B09F-494C-8DB5-F01A3D347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76DC26-63D8-4D63-9714-C8A2AC2E9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E5BA0C-D49E-47E9-935D-87012E2EAFA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Şiddetin-Zorbalığın En Sık Yaşandığı Yerler: </a:t>
          </a:r>
          <a:endParaRPr lang="tr-TR" sz="3600" b="1" dirty="0"/>
        </a:p>
      </dgm:t>
    </dgm:pt>
    <dgm:pt modelId="{85808EE0-72A4-47D2-A09A-C63DF7364DF1}" type="parTrans" cxnId="{95D0DF8E-BE8C-4A2A-9D4E-B3D69521B7DC}">
      <dgm:prSet/>
      <dgm:spPr/>
      <dgm:t>
        <a:bodyPr/>
        <a:lstStyle/>
        <a:p>
          <a:endParaRPr lang="tr-TR"/>
        </a:p>
      </dgm:t>
    </dgm:pt>
    <dgm:pt modelId="{E7C244CC-9E6B-46D4-B637-9C1534BC450C}" type="sibTrans" cxnId="{95D0DF8E-BE8C-4A2A-9D4E-B3D69521B7DC}">
      <dgm:prSet/>
      <dgm:spPr/>
      <dgm:t>
        <a:bodyPr/>
        <a:lstStyle/>
        <a:p>
          <a:endParaRPr lang="tr-TR"/>
        </a:p>
      </dgm:t>
    </dgm:pt>
    <dgm:pt modelId="{50FC1D9B-951B-43FE-AEA9-2963D6B89302}" type="pres">
      <dgm:prSet presAssocID="{2A76DC26-63D8-4D63-9714-C8A2AC2E9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1089D7-1D11-432A-AD3C-BB02EA037DC2}" type="pres">
      <dgm:prSet presAssocID="{8FE5BA0C-D49E-47E9-935D-87012E2EAFA4}" presName="parentText" presStyleLbl="node1" presStyleIdx="0" presStyleCnt="1" custScaleY="10005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4B0AAF-DB27-444A-AE43-ECD0EF13C2F5}" type="presOf" srcId="{8FE5BA0C-D49E-47E9-935D-87012E2EAFA4}" destId="{891089D7-1D11-432A-AD3C-BB02EA037DC2}" srcOrd="0" destOrd="0" presId="urn:microsoft.com/office/officeart/2005/8/layout/vList2"/>
    <dgm:cxn modelId="{95D0DF8E-BE8C-4A2A-9D4E-B3D69521B7DC}" srcId="{2A76DC26-63D8-4D63-9714-C8A2AC2E9C5A}" destId="{8FE5BA0C-D49E-47E9-935D-87012E2EAFA4}" srcOrd="0" destOrd="0" parTransId="{85808EE0-72A4-47D2-A09A-C63DF7364DF1}" sibTransId="{E7C244CC-9E6B-46D4-B637-9C1534BC450C}"/>
    <dgm:cxn modelId="{37B18D03-ADC0-43F7-8F46-B29FA7745EA2}" type="presOf" srcId="{2A76DC26-63D8-4D63-9714-C8A2AC2E9C5A}" destId="{50FC1D9B-951B-43FE-AEA9-2963D6B89302}" srcOrd="0" destOrd="0" presId="urn:microsoft.com/office/officeart/2005/8/layout/vList2"/>
    <dgm:cxn modelId="{DCED9D24-9844-446D-9284-0A8DAC5F0D28}" type="presParOf" srcId="{50FC1D9B-951B-43FE-AEA9-2963D6B89302}" destId="{891089D7-1D11-432A-AD3C-BB02EA037D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642C35-E849-4929-9FBD-93F06CFDFD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4930BF-0D98-47D0-B549-5E92A15CEB4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Şiddete-Zorbalığa Maruz Kalanların Hissettikleri</a:t>
          </a:r>
          <a:endParaRPr lang="tr-TR" sz="3600" dirty="0"/>
        </a:p>
      </dgm:t>
    </dgm:pt>
    <dgm:pt modelId="{F8B82AB0-BE53-4940-A48B-59A815764690}" type="parTrans" cxnId="{78EE08A2-DE57-4DD4-AA99-515CFBBB1DFB}">
      <dgm:prSet/>
      <dgm:spPr/>
      <dgm:t>
        <a:bodyPr/>
        <a:lstStyle/>
        <a:p>
          <a:endParaRPr lang="tr-TR"/>
        </a:p>
      </dgm:t>
    </dgm:pt>
    <dgm:pt modelId="{68BF86DF-1B47-48A2-8D1A-2AE580AF8C24}" type="sibTrans" cxnId="{78EE08A2-DE57-4DD4-AA99-515CFBBB1DFB}">
      <dgm:prSet/>
      <dgm:spPr/>
      <dgm:t>
        <a:bodyPr/>
        <a:lstStyle/>
        <a:p>
          <a:endParaRPr lang="tr-TR"/>
        </a:p>
      </dgm:t>
    </dgm:pt>
    <dgm:pt modelId="{1E84BDFC-A7A8-4CAA-8A3B-F46201601A1A}" type="pres">
      <dgm:prSet presAssocID="{6D642C35-E849-4929-9FBD-93F06CFDFD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4F8CE6-EABE-4520-830D-09763F90AE6A}" type="pres">
      <dgm:prSet presAssocID="{534930BF-0D98-47D0-B549-5E92A15CEB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89A58C-BFD7-4D05-93FE-E3DD35A2A702}" type="presOf" srcId="{6D642C35-E849-4929-9FBD-93F06CFDFD96}" destId="{1E84BDFC-A7A8-4CAA-8A3B-F46201601A1A}" srcOrd="0" destOrd="0" presId="urn:microsoft.com/office/officeart/2005/8/layout/vList2"/>
    <dgm:cxn modelId="{BEF26830-61CA-447E-81D2-0209AAEC2CBD}" type="presOf" srcId="{534930BF-0D98-47D0-B549-5E92A15CEB4E}" destId="{9D4F8CE6-EABE-4520-830D-09763F90AE6A}" srcOrd="0" destOrd="0" presId="urn:microsoft.com/office/officeart/2005/8/layout/vList2"/>
    <dgm:cxn modelId="{78EE08A2-DE57-4DD4-AA99-515CFBBB1DFB}" srcId="{6D642C35-E849-4929-9FBD-93F06CFDFD96}" destId="{534930BF-0D98-47D0-B549-5E92A15CEB4E}" srcOrd="0" destOrd="0" parTransId="{F8B82AB0-BE53-4940-A48B-59A815764690}" sibTransId="{68BF86DF-1B47-48A2-8D1A-2AE580AF8C24}"/>
    <dgm:cxn modelId="{9F1A2A21-8C89-4E32-BAB4-F357EF99E519}" type="presParOf" srcId="{1E84BDFC-A7A8-4CAA-8A3B-F46201601A1A}" destId="{9D4F8CE6-EABE-4520-830D-09763F90AE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FD8150-06C3-4705-9B2F-0FE85ABE6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94AA2D-2E84-4451-819B-C5681769469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tr-TR" sz="3200" dirty="0" smtClean="0">
              <a:solidFill>
                <a:schemeClr val="tx1"/>
              </a:solidFill>
            </a:rPr>
            <a:t>Önünde Zorbaca Davranan Bir Arkadaşın Varsa !!!</a:t>
          </a:r>
          <a:endParaRPr lang="tr-TR" sz="3200" dirty="0">
            <a:solidFill>
              <a:schemeClr val="tx1"/>
            </a:solidFill>
          </a:endParaRPr>
        </a:p>
      </dgm:t>
    </dgm:pt>
    <dgm:pt modelId="{BEB5570D-ED1A-4CEC-A4FB-22586EA9D0C1}" type="parTrans" cxnId="{4002800E-B019-4A78-BCD6-8F241D6B9E1C}">
      <dgm:prSet/>
      <dgm:spPr/>
      <dgm:t>
        <a:bodyPr/>
        <a:lstStyle/>
        <a:p>
          <a:endParaRPr lang="tr-TR"/>
        </a:p>
      </dgm:t>
    </dgm:pt>
    <dgm:pt modelId="{312581DA-57A5-4BA6-9207-A0266161E4A4}" type="sibTrans" cxnId="{4002800E-B019-4A78-BCD6-8F241D6B9E1C}">
      <dgm:prSet/>
      <dgm:spPr/>
      <dgm:t>
        <a:bodyPr/>
        <a:lstStyle/>
        <a:p>
          <a:endParaRPr lang="tr-TR"/>
        </a:p>
      </dgm:t>
    </dgm:pt>
    <dgm:pt modelId="{0A34FDD3-A22E-4B6E-8D32-6EEAB3BC702A}" type="pres">
      <dgm:prSet presAssocID="{BBFD8150-06C3-4705-9B2F-0FE85ABE6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363094-EC00-455B-8A88-732D5429804C}" type="pres">
      <dgm:prSet presAssocID="{4C94AA2D-2E84-4451-819B-C56817694692}" presName="parentText" presStyleLbl="node1" presStyleIdx="0" presStyleCnt="1" custLinFactY="-200000" custLinFactNeighborX="-9558" custLinFactNeighborY="-2248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5CF6AB-E498-46A1-B2C3-295BEC344813}" type="presOf" srcId="{BBFD8150-06C3-4705-9B2F-0FE85ABE67B4}" destId="{0A34FDD3-A22E-4B6E-8D32-6EEAB3BC702A}" srcOrd="0" destOrd="0" presId="urn:microsoft.com/office/officeart/2005/8/layout/vList2"/>
    <dgm:cxn modelId="{81397AA9-6C25-414C-9ADA-EBEAF732215C}" type="presOf" srcId="{4C94AA2D-2E84-4451-819B-C56817694692}" destId="{85363094-EC00-455B-8A88-732D5429804C}" srcOrd="0" destOrd="0" presId="urn:microsoft.com/office/officeart/2005/8/layout/vList2"/>
    <dgm:cxn modelId="{4002800E-B019-4A78-BCD6-8F241D6B9E1C}" srcId="{BBFD8150-06C3-4705-9B2F-0FE85ABE67B4}" destId="{4C94AA2D-2E84-4451-819B-C56817694692}" srcOrd="0" destOrd="0" parTransId="{BEB5570D-ED1A-4CEC-A4FB-22586EA9D0C1}" sibTransId="{312581DA-57A5-4BA6-9207-A0266161E4A4}"/>
    <dgm:cxn modelId="{BB400523-13B5-44D0-935D-BBE520B5B811}" type="presParOf" srcId="{0A34FDD3-A22E-4B6E-8D32-6EEAB3BC702A}" destId="{85363094-EC00-455B-8A88-732D54298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4084D5-C654-4E53-8C03-305BB44BB2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4A843E-A16F-425F-94E7-779A1F7E259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Zorbalara Öneriler </a:t>
          </a:r>
          <a:endParaRPr lang="tr-TR" sz="3600" dirty="0"/>
        </a:p>
      </dgm:t>
    </dgm:pt>
    <dgm:pt modelId="{92C69257-8775-4FA9-B763-7714AF0A8DEB}" type="parTrans" cxnId="{986DB73A-D42E-426B-85AD-479EB4A5AD4B}">
      <dgm:prSet/>
      <dgm:spPr/>
      <dgm:t>
        <a:bodyPr/>
        <a:lstStyle/>
        <a:p>
          <a:endParaRPr lang="tr-TR"/>
        </a:p>
      </dgm:t>
    </dgm:pt>
    <dgm:pt modelId="{AE064AD3-7B7E-41E2-921B-B2FC758F7399}" type="sibTrans" cxnId="{986DB73A-D42E-426B-85AD-479EB4A5AD4B}">
      <dgm:prSet/>
      <dgm:spPr/>
      <dgm:t>
        <a:bodyPr/>
        <a:lstStyle/>
        <a:p>
          <a:endParaRPr lang="tr-TR"/>
        </a:p>
      </dgm:t>
    </dgm:pt>
    <dgm:pt modelId="{67B52C20-8FE0-4643-9A52-50A7DB826110}" type="pres">
      <dgm:prSet presAssocID="{924084D5-C654-4E53-8C03-305BB44BB2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ACE453-7CFC-4EEF-8027-C84FCE46438D}" type="pres">
      <dgm:prSet presAssocID="{3B4A843E-A16F-425F-94E7-779A1F7E2599}" presName="parentText" presStyleLbl="node1" presStyleIdx="0" presStyleCnt="1" custScaleY="1000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5927F9-6FD2-4BE5-80D5-3BBE1CDF79D5}" type="presOf" srcId="{3B4A843E-A16F-425F-94E7-779A1F7E2599}" destId="{88ACE453-7CFC-4EEF-8027-C84FCE46438D}" srcOrd="0" destOrd="0" presId="urn:microsoft.com/office/officeart/2005/8/layout/vList2"/>
    <dgm:cxn modelId="{01B0AE72-4B80-49B7-BA4F-230AE2CD1186}" type="presOf" srcId="{924084D5-C654-4E53-8C03-305BB44BB267}" destId="{67B52C20-8FE0-4643-9A52-50A7DB826110}" srcOrd="0" destOrd="0" presId="urn:microsoft.com/office/officeart/2005/8/layout/vList2"/>
    <dgm:cxn modelId="{986DB73A-D42E-426B-85AD-479EB4A5AD4B}" srcId="{924084D5-C654-4E53-8C03-305BB44BB267}" destId="{3B4A843E-A16F-425F-94E7-779A1F7E2599}" srcOrd="0" destOrd="0" parTransId="{92C69257-8775-4FA9-B763-7714AF0A8DEB}" sibTransId="{AE064AD3-7B7E-41E2-921B-B2FC758F7399}"/>
    <dgm:cxn modelId="{3A50D960-69F0-415A-BB8B-30DD7C7AA358}" type="presParOf" srcId="{67B52C20-8FE0-4643-9A52-50A7DB826110}" destId="{88ACE453-7CFC-4EEF-8027-C84FCE4643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688EE6-88B6-480E-AAD5-3921CF0DB6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6D1C29-99F8-44A1-BBE5-44AEC89A86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5400" b="1" smtClean="0">
              <a:solidFill>
                <a:srgbClr val="FF0000"/>
              </a:solidFill>
            </a:rPr>
            <a:t>UNUTMAYIN</a:t>
          </a:r>
          <a:endParaRPr lang="tr-TR" sz="5400" b="1">
            <a:solidFill>
              <a:srgbClr val="FF0000"/>
            </a:solidFill>
          </a:endParaRPr>
        </a:p>
      </dgm:t>
    </dgm:pt>
    <dgm:pt modelId="{471C4C4E-BFD4-4F87-8B35-8FFB6033FA10}" type="parTrans" cxnId="{7CF969C6-0606-4803-8148-AD8BB5DB5088}">
      <dgm:prSet/>
      <dgm:spPr/>
      <dgm:t>
        <a:bodyPr/>
        <a:lstStyle/>
        <a:p>
          <a:endParaRPr lang="tr-TR"/>
        </a:p>
      </dgm:t>
    </dgm:pt>
    <dgm:pt modelId="{D58BDBC4-3CB1-4DB8-938A-362EDDFB3261}" type="sibTrans" cxnId="{7CF969C6-0606-4803-8148-AD8BB5DB5088}">
      <dgm:prSet/>
      <dgm:spPr/>
      <dgm:t>
        <a:bodyPr/>
        <a:lstStyle/>
        <a:p>
          <a:endParaRPr lang="tr-TR"/>
        </a:p>
      </dgm:t>
    </dgm:pt>
    <dgm:pt modelId="{DEE31A84-B487-4C6A-87DC-BB78CC432632}" type="pres">
      <dgm:prSet presAssocID="{2F688EE6-88B6-480E-AAD5-3921CF0DB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6BCEEF-E72A-4E86-9C98-32B9974566EF}" type="pres">
      <dgm:prSet presAssocID="{336D1C29-99F8-44A1-BBE5-44AEC89A86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A2F09F-80A2-4D0A-8253-F30BF4748A38}" type="presOf" srcId="{2F688EE6-88B6-480E-AAD5-3921CF0DB626}" destId="{DEE31A84-B487-4C6A-87DC-BB78CC432632}" srcOrd="0" destOrd="0" presId="urn:microsoft.com/office/officeart/2005/8/layout/vList2"/>
    <dgm:cxn modelId="{7CF969C6-0606-4803-8148-AD8BB5DB5088}" srcId="{2F688EE6-88B6-480E-AAD5-3921CF0DB626}" destId="{336D1C29-99F8-44A1-BBE5-44AEC89A862C}" srcOrd="0" destOrd="0" parTransId="{471C4C4E-BFD4-4F87-8B35-8FFB6033FA10}" sibTransId="{D58BDBC4-3CB1-4DB8-938A-362EDDFB3261}"/>
    <dgm:cxn modelId="{CF5400F9-74C7-4371-9CBC-CBBE0D1C7DA6}" type="presOf" srcId="{336D1C29-99F8-44A1-BBE5-44AEC89A862C}" destId="{AA6BCEEF-E72A-4E86-9C98-32B9974566EF}" srcOrd="0" destOrd="0" presId="urn:microsoft.com/office/officeart/2005/8/layout/vList2"/>
    <dgm:cxn modelId="{BEF06F32-3AD0-4AC8-97FE-4130619BE14F}" type="presParOf" srcId="{DEE31A84-B487-4C6A-87DC-BB78CC432632}" destId="{AA6BCEEF-E72A-4E86-9C98-32B9974566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CFF631-01D5-4E75-B9A0-359F0CFA91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E83420-77CB-4CF2-B304-E5158274A7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>
              <a:solidFill>
                <a:srgbClr val="00B050"/>
              </a:solidFill>
            </a:rPr>
            <a:t>Öfkenizi ve Davranışlarınızı Kontrol Edebildiğiniz Zaman Güçlü Olursunuz.</a:t>
          </a:r>
          <a:endParaRPr lang="tr-TR" sz="4400" b="1" dirty="0">
            <a:solidFill>
              <a:srgbClr val="00B050"/>
            </a:solidFill>
          </a:endParaRPr>
        </a:p>
      </dgm:t>
    </dgm:pt>
    <dgm:pt modelId="{2E2C0020-1614-4FDC-B49B-E9B67E34D65D}" type="parTrans" cxnId="{43F7850A-6464-4E61-80BF-59DCF36AEC78}">
      <dgm:prSet/>
      <dgm:spPr/>
      <dgm:t>
        <a:bodyPr/>
        <a:lstStyle/>
        <a:p>
          <a:endParaRPr lang="tr-TR"/>
        </a:p>
      </dgm:t>
    </dgm:pt>
    <dgm:pt modelId="{7B16C21D-C52B-4EE7-AEFB-144CF657C535}" type="sibTrans" cxnId="{43F7850A-6464-4E61-80BF-59DCF36AEC78}">
      <dgm:prSet/>
      <dgm:spPr/>
      <dgm:t>
        <a:bodyPr/>
        <a:lstStyle/>
        <a:p>
          <a:endParaRPr lang="tr-TR"/>
        </a:p>
      </dgm:t>
    </dgm:pt>
    <dgm:pt modelId="{35FF6545-6910-46C5-B4CF-0CDA27AE5C4D}" type="pres">
      <dgm:prSet presAssocID="{06CFF631-01D5-4E75-B9A0-359F0CFA91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A69195-85FC-408C-A594-FE3DD0C62591}" type="pres">
      <dgm:prSet presAssocID="{0FE83420-77CB-4CF2-B304-E5158274A7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F1A2A-5B12-4C00-B41E-F59649AE1E1B}" type="presOf" srcId="{0FE83420-77CB-4CF2-B304-E5158274A768}" destId="{6BA69195-85FC-408C-A594-FE3DD0C62591}" srcOrd="0" destOrd="0" presId="urn:microsoft.com/office/officeart/2005/8/layout/vList2"/>
    <dgm:cxn modelId="{43F7850A-6464-4E61-80BF-59DCF36AEC78}" srcId="{06CFF631-01D5-4E75-B9A0-359F0CFA91E9}" destId="{0FE83420-77CB-4CF2-B304-E5158274A768}" srcOrd="0" destOrd="0" parTransId="{2E2C0020-1614-4FDC-B49B-E9B67E34D65D}" sibTransId="{7B16C21D-C52B-4EE7-AEFB-144CF657C535}"/>
    <dgm:cxn modelId="{71C5FE5B-4FB5-456C-A23A-459A0575AA32}" type="presOf" srcId="{06CFF631-01D5-4E75-B9A0-359F0CFA91E9}" destId="{35FF6545-6910-46C5-B4CF-0CDA27AE5C4D}" srcOrd="0" destOrd="0" presId="urn:microsoft.com/office/officeart/2005/8/layout/vList2"/>
    <dgm:cxn modelId="{D7D6B407-08EC-47C0-BBDD-23C2A6C6A190}" type="presParOf" srcId="{35FF6545-6910-46C5-B4CF-0CDA27AE5C4D}" destId="{6BA69195-85FC-408C-A594-FE3DD0C625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7F408-AD78-44DF-8CA2-406269318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59F7F-EAF9-4F93-B98B-EA449E27175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>
              <a:solidFill>
                <a:srgbClr val="C00000"/>
              </a:solidFill>
            </a:rPr>
            <a:t>ŞİDDET</a:t>
          </a:r>
          <a:endParaRPr lang="tr-TR" sz="4800" dirty="0">
            <a:solidFill>
              <a:srgbClr val="C00000"/>
            </a:solidFill>
          </a:endParaRPr>
        </a:p>
      </dgm:t>
    </dgm:pt>
    <dgm:pt modelId="{AD3EEA3A-9439-4921-86E9-73750DF73F13}" type="parTrans" cxnId="{B9504846-3863-49EA-A390-7D0463BCBA78}">
      <dgm:prSet/>
      <dgm:spPr/>
      <dgm:t>
        <a:bodyPr/>
        <a:lstStyle/>
        <a:p>
          <a:endParaRPr lang="tr-TR"/>
        </a:p>
      </dgm:t>
    </dgm:pt>
    <dgm:pt modelId="{6DF3D005-916A-49A3-A0EE-0FF5922D3CB6}" type="sibTrans" cxnId="{B9504846-3863-49EA-A390-7D0463BCBA78}">
      <dgm:prSet/>
      <dgm:spPr/>
      <dgm:t>
        <a:bodyPr/>
        <a:lstStyle/>
        <a:p>
          <a:endParaRPr lang="tr-TR"/>
        </a:p>
      </dgm:t>
    </dgm:pt>
    <dgm:pt modelId="{04F97ED0-8CDE-4473-AFF7-C1651251B6DD}" type="pres">
      <dgm:prSet presAssocID="{8DC7F408-AD78-44DF-8CA2-406269318C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8825DD-BF31-41B7-8EF4-7C86DB398AC1}" type="pres">
      <dgm:prSet presAssocID="{CD259F7F-EAF9-4F93-B98B-EA449E271759}" presName="parentText" presStyleLbl="node1" presStyleIdx="0" presStyleCnt="1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504846-3863-49EA-A390-7D0463BCBA78}" srcId="{8DC7F408-AD78-44DF-8CA2-406269318C89}" destId="{CD259F7F-EAF9-4F93-B98B-EA449E271759}" srcOrd="0" destOrd="0" parTransId="{AD3EEA3A-9439-4921-86E9-73750DF73F13}" sibTransId="{6DF3D005-916A-49A3-A0EE-0FF5922D3CB6}"/>
    <dgm:cxn modelId="{2C1D2B65-AF8D-45DB-A1C5-14904C90B451}" type="presOf" srcId="{8DC7F408-AD78-44DF-8CA2-406269318C89}" destId="{04F97ED0-8CDE-4473-AFF7-C1651251B6DD}" srcOrd="0" destOrd="0" presId="urn:microsoft.com/office/officeart/2005/8/layout/vList2"/>
    <dgm:cxn modelId="{25FE7C39-4648-45DC-918F-84CB970E6D92}" type="presOf" srcId="{CD259F7F-EAF9-4F93-B98B-EA449E271759}" destId="{848825DD-BF31-41B7-8EF4-7C86DB398AC1}" srcOrd="0" destOrd="0" presId="urn:microsoft.com/office/officeart/2005/8/layout/vList2"/>
    <dgm:cxn modelId="{8738D2FD-DBCC-4E01-ADB0-38E46DBF5E5D}" type="presParOf" srcId="{04F97ED0-8CDE-4473-AFF7-C1651251B6DD}" destId="{848825DD-BF31-41B7-8EF4-7C86DB398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6B3E0-25DF-4B74-A2AE-3CEE8516F4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994BF5-0D22-449D-8160-1DC86E949C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400" b="1" dirty="0" smtClean="0">
              <a:solidFill>
                <a:srgbClr val="FF0000"/>
              </a:solidFill>
            </a:rPr>
            <a:t>Şiddet, </a:t>
          </a:r>
          <a:r>
            <a:rPr lang="tr-TR" sz="2400" b="1" dirty="0" smtClean="0"/>
            <a:t>güç ve baskı uygulayarak insanların bedensel veya ruhsal açıdan zarar görmesine neden olan bireysel veya toplu hareketlerin tümüdür.</a:t>
          </a:r>
          <a:endParaRPr lang="tr-TR" sz="2400" dirty="0">
            <a:solidFill>
              <a:srgbClr val="FF0000"/>
            </a:solidFill>
          </a:endParaRPr>
        </a:p>
      </dgm:t>
    </dgm:pt>
    <dgm:pt modelId="{C543BE05-F04C-4043-94CC-BE767B2B635B}" type="parTrans" cxnId="{98EBC37D-78EF-4348-8C58-4516E2609BDF}">
      <dgm:prSet/>
      <dgm:spPr/>
      <dgm:t>
        <a:bodyPr/>
        <a:lstStyle/>
        <a:p>
          <a:endParaRPr lang="tr-TR"/>
        </a:p>
      </dgm:t>
    </dgm:pt>
    <dgm:pt modelId="{F3EBEB59-0957-40D0-9803-CCF4D1DE3406}" type="sibTrans" cxnId="{98EBC37D-78EF-4348-8C58-4516E2609BDF}">
      <dgm:prSet/>
      <dgm:spPr/>
      <dgm:t>
        <a:bodyPr/>
        <a:lstStyle/>
        <a:p>
          <a:endParaRPr lang="tr-TR"/>
        </a:p>
      </dgm:t>
    </dgm:pt>
    <dgm:pt modelId="{95DDC9A3-C1C2-4937-9A20-88E313BDA559}" type="pres">
      <dgm:prSet presAssocID="{6CD6B3E0-25DF-4B74-A2AE-3CEE8516F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94760-C8AB-4667-A6AD-D88BE8986C98}" type="pres">
      <dgm:prSet presAssocID="{5C994BF5-0D22-449D-8160-1DC86E949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187247-BA0B-4274-9316-DF667CD751EC}" type="presOf" srcId="{5C994BF5-0D22-449D-8160-1DC86E949CF9}" destId="{D1A94760-C8AB-4667-A6AD-D88BE8986C98}" srcOrd="0" destOrd="0" presId="urn:microsoft.com/office/officeart/2005/8/layout/vList2"/>
    <dgm:cxn modelId="{98EBC37D-78EF-4348-8C58-4516E2609BDF}" srcId="{6CD6B3E0-25DF-4B74-A2AE-3CEE8516F4E7}" destId="{5C994BF5-0D22-449D-8160-1DC86E949CF9}" srcOrd="0" destOrd="0" parTransId="{C543BE05-F04C-4043-94CC-BE767B2B635B}" sibTransId="{F3EBEB59-0957-40D0-9803-CCF4D1DE3406}"/>
    <dgm:cxn modelId="{1C0169F0-F172-4746-96F6-9EAC863D969A}" type="presOf" srcId="{6CD6B3E0-25DF-4B74-A2AE-3CEE8516F4E7}" destId="{95DDC9A3-C1C2-4937-9A20-88E313BDA559}" srcOrd="0" destOrd="0" presId="urn:microsoft.com/office/officeart/2005/8/layout/vList2"/>
    <dgm:cxn modelId="{14039656-9666-443F-8AA2-9C9B1A0D43CF}" type="presParOf" srcId="{95DDC9A3-C1C2-4937-9A20-88E313BDA559}" destId="{D1A94760-C8AB-4667-A6AD-D88BE8986C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/>
            <a:t>ZORBALIK</a:t>
          </a:r>
          <a:endParaRPr lang="tr-TR" sz="4800" dirty="0"/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D9DDAD-C971-4E6C-A76F-6E6564F32842}" type="pres">
      <dgm:prSet presAssocID="{C11C4873-1725-4808-8F14-95BBA9597A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8326D5-EDDC-4D7A-866D-427E614D1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800" dirty="0" smtClean="0">
              <a:solidFill>
                <a:srgbClr val="FF0000"/>
              </a:solidFill>
            </a:rPr>
            <a:t>Zorbalık</a:t>
          </a:r>
          <a:r>
            <a:rPr lang="tr-TR" sz="2800" dirty="0" smtClean="0"/>
            <a:t>, güç eşitliğinin olmadığı, süreklilik gösteren zarar verici veya rahatsız edici saldırgan davranışları tanımlamak üzere kullanılır. </a:t>
          </a:r>
          <a:endParaRPr lang="tr-TR" sz="2800" dirty="0"/>
        </a:p>
      </dgm:t>
    </dgm:pt>
    <dgm:pt modelId="{5489F29D-36FE-4578-9B34-E601EA39A308}" type="parTrans" cxnId="{86649C90-F469-4B96-BD6C-A2948133488F}">
      <dgm:prSet/>
      <dgm:spPr/>
      <dgm:t>
        <a:bodyPr/>
        <a:lstStyle/>
        <a:p>
          <a:endParaRPr lang="tr-TR"/>
        </a:p>
      </dgm:t>
    </dgm:pt>
    <dgm:pt modelId="{ED90C38A-BC68-42CC-AFB4-F9DAB394041D}" type="sibTrans" cxnId="{86649C90-F469-4B96-BD6C-A2948133488F}">
      <dgm:prSet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26605-7FFD-4248-ADE8-C021D6F98FEF}" type="pres">
      <dgm:prSet presAssocID="{FE8326D5-EDDC-4D7A-866D-427E614D1104}" presName="parentText" presStyleLbl="node1" presStyleIdx="0" presStyleCnt="1" custLinFactNeighborX="384" custLinFactNeighborY="-20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  <dgm:cxn modelId="{BE187A82-7BDE-4D3F-87FB-14986232B2D5}" type="presOf" srcId="{FE8326D5-EDDC-4D7A-866D-427E614D1104}" destId="{17926605-7FFD-4248-ADE8-C021D6F98FEF}" srcOrd="0" destOrd="0" presId="urn:microsoft.com/office/officeart/2005/8/layout/vList2"/>
    <dgm:cxn modelId="{86649C90-F469-4B96-BD6C-A2948133488F}" srcId="{3B89F5EF-65EA-4797-866F-F9232A243145}" destId="{FE8326D5-EDDC-4D7A-866D-427E614D1104}" srcOrd="0" destOrd="0" parTransId="{5489F29D-36FE-4578-9B34-E601EA39A308}" sibTransId="{ED90C38A-BC68-42CC-AFB4-F9DAB394041D}"/>
    <dgm:cxn modelId="{16BBE8B4-9342-46C3-AA04-3366436E631F}" type="presParOf" srcId="{2C5934BB-CCA1-47C5-A146-1D493D773D36}" destId="{17926605-7FFD-4248-ADE8-C021D6F9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9B1533-1172-4554-B3C7-7F63AB005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A8557F-1EB8-4C0A-9F50-FDFEFCC478B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3600" b="1" dirty="0" err="1" smtClean="0"/>
            <a:t>Akran</a:t>
          </a:r>
          <a:r>
            <a:rPr lang="en-GB" sz="3600" b="1" dirty="0" smtClean="0"/>
            <a:t> Zorbalığı </a:t>
          </a:r>
          <a:endParaRPr lang="tr-TR" sz="3600" dirty="0"/>
        </a:p>
      </dgm:t>
    </dgm:pt>
    <dgm:pt modelId="{F71DFEEC-D062-4ACA-9F10-8DA6547583A4}" type="parTrans" cxnId="{0D187A93-6F9B-4765-B36C-F5FC1F888222}">
      <dgm:prSet/>
      <dgm:spPr/>
      <dgm:t>
        <a:bodyPr/>
        <a:lstStyle/>
        <a:p>
          <a:endParaRPr lang="tr-TR"/>
        </a:p>
      </dgm:t>
    </dgm:pt>
    <dgm:pt modelId="{4B3A5DBF-6615-42F3-AA99-216191D28DEE}" type="sibTrans" cxnId="{0D187A93-6F9B-4765-B36C-F5FC1F888222}">
      <dgm:prSet/>
      <dgm:spPr/>
      <dgm:t>
        <a:bodyPr/>
        <a:lstStyle/>
        <a:p>
          <a:endParaRPr lang="tr-TR"/>
        </a:p>
      </dgm:t>
    </dgm:pt>
    <dgm:pt modelId="{F11D5A23-AA81-4486-808D-193278D68C22}" type="pres">
      <dgm:prSet presAssocID="{E29B1533-1172-4554-B3C7-7F63AB0058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D9F07A-FA6E-4A74-B84E-A51168495181}" type="pres">
      <dgm:prSet presAssocID="{78A8557F-1EB8-4C0A-9F50-FDFEFCC478B2}" presName="parentText" presStyleLbl="node1" presStyleIdx="0" presStyleCnt="1" custScaleY="174989" custLinFactNeighborY="-93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187A93-6F9B-4765-B36C-F5FC1F888222}" srcId="{E29B1533-1172-4554-B3C7-7F63AB0058E6}" destId="{78A8557F-1EB8-4C0A-9F50-FDFEFCC478B2}" srcOrd="0" destOrd="0" parTransId="{F71DFEEC-D062-4ACA-9F10-8DA6547583A4}" sibTransId="{4B3A5DBF-6615-42F3-AA99-216191D28DEE}"/>
    <dgm:cxn modelId="{64943DB6-ACF8-455F-8083-14AB0359F47D}" type="presOf" srcId="{E29B1533-1172-4554-B3C7-7F63AB0058E6}" destId="{F11D5A23-AA81-4486-808D-193278D68C22}" srcOrd="0" destOrd="0" presId="urn:microsoft.com/office/officeart/2005/8/layout/vList2"/>
    <dgm:cxn modelId="{8A38F5C4-E6CE-44CE-B5C2-B3352CDCF3AA}" type="presOf" srcId="{78A8557F-1EB8-4C0A-9F50-FDFEFCC478B2}" destId="{8FD9F07A-FA6E-4A74-B84E-A51168495181}" srcOrd="0" destOrd="0" presId="urn:microsoft.com/office/officeart/2005/8/layout/vList2"/>
    <dgm:cxn modelId="{A841E028-B94E-4ED5-B1C7-099B959DA34C}" type="presParOf" srcId="{F11D5A23-AA81-4486-808D-193278D68C22}" destId="{8FD9F07A-FA6E-4A74-B84E-A5116849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8CB7A2-B412-49FA-ABFC-CEBD7E36AC23}" type="doc">
      <dgm:prSet loTypeId="urn:microsoft.com/office/officeart/2005/8/layout/vList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14CB469-AABB-4E25-B979-044DE998DFC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2800" b="0" dirty="0">
              <a:solidFill>
                <a:srgbClr val="FF0000"/>
              </a:solidFill>
            </a:rPr>
            <a:t>1.Fiziksel Zorbalık</a:t>
          </a:r>
        </a:p>
      </dgm:t>
    </dgm:pt>
    <dgm:pt modelId="{2E2E12CF-4D1B-4A87-ACAA-59D1FC15183A}" type="parTrans" cxnId="{18506877-667B-4B48-B6D6-FE2B1D6222D9}">
      <dgm:prSet/>
      <dgm:spPr/>
      <dgm:t>
        <a:bodyPr/>
        <a:lstStyle/>
        <a:p>
          <a:endParaRPr lang="tr-TR"/>
        </a:p>
      </dgm:t>
    </dgm:pt>
    <dgm:pt modelId="{BD9C4B42-721D-465F-AA8D-B749BE3E4617}" type="sibTrans" cxnId="{18506877-667B-4B48-B6D6-FE2B1D6222D9}">
      <dgm:prSet/>
      <dgm:spPr/>
      <dgm:t>
        <a:bodyPr/>
        <a:lstStyle/>
        <a:p>
          <a:endParaRPr lang="tr-TR"/>
        </a:p>
      </dgm:t>
    </dgm:pt>
    <dgm:pt modelId="{5CC78047-36A9-45D6-A143-1882FB72E33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2800" b="0" dirty="0">
              <a:solidFill>
                <a:srgbClr val="FF0000"/>
              </a:solidFill>
            </a:rPr>
            <a:t>2.Sözel Zorbalık</a:t>
          </a:r>
        </a:p>
      </dgm:t>
    </dgm:pt>
    <dgm:pt modelId="{381CDC19-B4DB-4759-BA89-FEAC2ACE55F2}" type="parTrans" cxnId="{301DA45C-3EBF-4649-8854-AB16F52012CC}">
      <dgm:prSet/>
      <dgm:spPr/>
      <dgm:t>
        <a:bodyPr/>
        <a:lstStyle/>
        <a:p>
          <a:endParaRPr lang="tr-TR"/>
        </a:p>
      </dgm:t>
    </dgm:pt>
    <dgm:pt modelId="{96F56C00-1C02-4694-8626-C415FA7A2328}" type="sibTrans" cxnId="{301DA45C-3EBF-4649-8854-AB16F52012CC}">
      <dgm:prSet/>
      <dgm:spPr/>
      <dgm:t>
        <a:bodyPr/>
        <a:lstStyle/>
        <a:p>
          <a:endParaRPr lang="tr-TR"/>
        </a:p>
      </dgm:t>
    </dgm:pt>
    <dgm:pt modelId="{F62E4E26-1049-46B3-B766-B46FE57722B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2800" b="0" dirty="0">
              <a:solidFill>
                <a:srgbClr val="FF0000"/>
              </a:solidFill>
            </a:rPr>
            <a:t>3.Duygusal Zorbalık</a:t>
          </a:r>
        </a:p>
      </dgm:t>
    </dgm:pt>
    <dgm:pt modelId="{A4A50E42-A5AF-47F4-9B5E-D6C1A0F71AE8}" type="parTrans" cxnId="{FD6FA40E-AD32-453B-A05F-1F33F10C5358}">
      <dgm:prSet/>
      <dgm:spPr/>
      <dgm:t>
        <a:bodyPr/>
        <a:lstStyle/>
        <a:p>
          <a:endParaRPr lang="tr-TR"/>
        </a:p>
      </dgm:t>
    </dgm:pt>
    <dgm:pt modelId="{F6698470-A446-4242-8433-9EB4F493AAB7}" type="sibTrans" cxnId="{FD6FA40E-AD32-453B-A05F-1F33F10C5358}">
      <dgm:prSet/>
      <dgm:spPr/>
      <dgm:t>
        <a:bodyPr/>
        <a:lstStyle/>
        <a:p>
          <a:endParaRPr lang="tr-TR"/>
        </a:p>
      </dgm:t>
    </dgm:pt>
    <dgm:pt modelId="{61EC845F-F991-45CD-94C0-A669A5DD9BC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2800" b="0" dirty="0">
              <a:solidFill>
                <a:srgbClr val="FF0000"/>
              </a:solidFill>
            </a:rPr>
            <a:t>4.Siber Zorbalık</a:t>
          </a:r>
        </a:p>
      </dgm:t>
    </dgm:pt>
    <dgm:pt modelId="{04580DA0-3163-4BBF-97AC-BD66A7947562}" type="parTrans" cxnId="{8DD4C9D3-3201-4153-8D1D-246574609DB9}">
      <dgm:prSet/>
      <dgm:spPr/>
      <dgm:t>
        <a:bodyPr/>
        <a:lstStyle/>
        <a:p>
          <a:endParaRPr lang="tr-TR"/>
        </a:p>
      </dgm:t>
    </dgm:pt>
    <dgm:pt modelId="{C1339E67-6694-436E-9A90-5788E58057AC}" type="sibTrans" cxnId="{8DD4C9D3-3201-4153-8D1D-246574609DB9}">
      <dgm:prSet/>
      <dgm:spPr/>
      <dgm:t>
        <a:bodyPr/>
        <a:lstStyle/>
        <a:p>
          <a:endParaRPr lang="tr-TR"/>
        </a:p>
      </dgm:t>
    </dgm:pt>
    <dgm:pt modelId="{9EC3BFC2-CD2C-464E-BB9E-319954458978}" type="pres">
      <dgm:prSet presAssocID="{B08CB7A2-B412-49FA-ABFC-CEBD7E36AC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6B79DE4-40CC-416E-B220-62F318FD637D}" type="pres">
      <dgm:prSet presAssocID="{A14CB469-AABB-4E25-B979-044DE998DF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D04040-4F8A-4382-80AB-81BA0D77FF42}" type="pres">
      <dgm:prSet presAssocID="{BD9C4B42-721D-465F-AA8D-B749BE3E4617}" presName="spacer" presStyleCnt="0"/>
      <dgm:spPr/>
    </dgm:pt>
    <dgm:pt modelId="{7509570B-0249-40B6-8F16-78C710EF2AEA}" type="pres">
      <dgm:prSet presAssocID="{5CC78047-36A9-45D6-A143-1882FB72E33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16DD4D-D6BF-4498-BEB6-AA1F19E2AAC6}" type="pres">
      <dgm:prSet presAssocID="{96F56C00-1C02-4694-8626-C415FA7A2328}" presName="spacer" presStyleCnt="0"/>
      <dgm:spPr/>
    </dgm:pt>
    <dgm:pt modelId="{11659311-386A-4AC3-84C2-CB97C4A5C796}" type="pres">
      <dgm:prSet presAssocID="{F62E4E26-1049-46B3-B766-B46FE57722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03B48E-CF47-453F-8E17-92AE5F78CF30}" type="pres">
      <dgm:prSet presAssocID="{F6698470-A446-4242-8433-9EB4F493AAB7}" presName="spacer" presStyleCnt="0"/>
      <dgm:spPr/>
    </dgm:pt>
    <dgm:pt modelId="{30369889-EA93-48AC-8336-4DF5E0986FD3}" type="pres">
      <dgm:prSet presAssocID="{61EC845F-F991-45CD-94C0-A669A5DD9B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1DA45C-3EBF-4649-8854-AB16F52012CC}" srcId="{B08CB7A2-B412-49FA-ABFC-CEBD7E36AC23}" destId="{5CC78047-36A9-45D6-A143-1882FB72E335}" srcOrd="1" destOrd="0" parTransId="{381CDC19-B4DB-4759-BA89-FEAC2ACE55F2}" sibTransId="{96F56C00-1C02-4694-8626-C415FA7A2328}"/>
    <dgm:cxn modelId="{FD6FA40E-AD32-453B-A05F-1F33F10C5358}" srcId="{B08CB7A2-B412-49FA-ABFC-CEBD7E36AC23}" destId="{F62E4E26-1049-46B3-B766-B46FE57722B8}" srcOrd="2" destOrd="0" parTransId="{A4A50E42-A5AF-47F4-9B5E-D6C1A0F71AE8}" sibTransId="{F6698470-A446-4242-8433-9EB4F493AAB7}"/>
    <dgm:cxn modelId="{C5E9C97D-750D-42A8-B955-DAF54DA59A51}" type="presOf" srcId="{A14CB469-AABB-4E25-B979-044DE998DFCA}" destId="{C6B79DE4-40CC-416E-B220-62F318FD637D}" srcOrd="0" destOrd="0" presId="urn:microsoft.com/office/officeart/2005/8/layout/vList2"/>
    <dgm:cxn modelId="{8DD4C9D3-3201-4153-8D1D-246574609DB9}" srcId="{B08CB7A2-B412-49FA-ABFC-CEBD7E36AC23}" destId="{61EC845F-F991-45CD-94C0-A669A5DD9BCC}" srcOrd="3" destOrd="0" parTransId="{04580DA0-3163-4BBF-97AC-BD66A7947562}" sibTransId="{C1339E67-6694-436E-9A90-5788E58057AC}"/>
    <dgm:cxn modelId="{028A1FFB-84C2-49BE-A271-5EC5D65C0D3C}" type="presOf" srcId="{5CC78047-36A9-45D6-A143-1882FB72E335}" destId="{7509570B-0249-40B6-8F16-78C710EF2AEA}" srcOrd="0" destOrd="0" presId="urn:microsoft.com/office/officeart/2005/8/layout/vList2"/>
    <dgm:cxn modelId="{18506877-667B-4B48-B6D6-FE2B1D6222D9}" srcId="{B08CB7A2-B412-49FA-ABFC-CEBD7E36AC23}" destId="{A14CB469-AABB-4E25-B979-044DE998DFCA}" srcOrd="0" destOrd="0" parTransId="{2E2E12CF-4D1B-4A87-ACAA-59D1FC15183A}" sibTransId="{BD9C4B42-721D-465F-AA8D-B749BE3E4617}"/>
    <dgm:cxn modelId="{7C8832A6-2257-445D-A6B8-022465B7BD2D}" type="presOf" srcId="{B08CB7A2-B412-49FA-ABFC-CEBD7E36AC23}" destId="{9EC3BFC2-CD2C-464E-BB9E-319954458978}" srcOrd="0" destOrd="0" presId="urn:microsoft.com/office/officeart/2005/8/layout/vList2"/>
    <dgm:cxn modelId="{5CC6C3B8-5B37-4D00-917D-D515ED448BB0}" type="presOf" srcId="{F62E4E26-1049-46B3-B766-B46FE57722B8}" destId="{11659311-386A-4AC3-84C2-CB97C4A5C796}" srcOrd="0" destOrd="0" presId="urn:microsoft.com/office/officeart/2005/8/layout/vList2"/>
    <dgm:cxn modelId="{D1250F0F-278D-4073-A874-167AEC54D0FF}" type="presOf" srcId="{61EC845F-F991-45CD-94C0-A669A5DD9BCC}" destId="{30369889-EA93-48AC-8336-4DF5E0986FD3}" srcOrd="0" destOrd="0" presId="urn:microsoft.com/office/officeart/2005/8/layout/vList2"/>
    <dgm:cxn modelId="{0ACFFF0E-5F0E-4BAC-91A8-1694B21C6ACA}" type="presParOf" srcId="{9EC3BFC2-CD2C-464E-BB9E-319954458978}" destId="{C6B79DE4-40CC-416E-B220-62F318FD637D}" srcOrd="0" destOrd="0" presId="urn:microsoft.com/office/officeart/2005/8/layout/vList2"/>
    <dgm:cxn modelId="{B20A9A0A-BBDD-4F95-A533-40D318861560}" type="presParOf" srcId="{9EC3BFC2-CD2C-464E-BB9E-319954458978}" destId="{3AD04040-4F8A-4382-80AB-81BA0D77FF42}" srcOrd="1" destOrd="0" presId="urn:microsoft.com/office/officeart/2005/8/layout/vList2"/>
    <dgm:cxn modelId="{A5F9C140-DF46-4F79-BCC9-0CCB8E98C1D8}" type="presParOf" srcId="{9EC3BFC2-CD2C-464E-BB9E-319954458978}" destId="{7509570B-0249-40B6-8F16-78C710EF2AEA}" srcOrd="2" destOrd="0" presId="urn:microsoft.com/office/officeart/2005/8/layout/vList2"/>
    <dgm:cxn modelId="{D8C0A441-666E-41AD-8F09-F4E2E7BB9134}" type="presParOf" srcId="{9EC3BFC2-CD2C-464E-BB9E-319954458978}" destId="{9E16DD4D-D6BF-4498-BEB6-AA1F19E2AAC6}" srcOrd="3" destOrd="0" presId="urn:microsoft.com/office/officeart/2005/8/layout/vList2"/>
    <dgm:cxn modelId="{2F701B42-1264-402D-9F33-61FB1F0D3F89}" type="presParOf" srcId="{9EC3BFC2-CD2C-464E-BB9E-319954458978}" destId="{11659311-386A-4AC3-84C2-CB97C4A5C796}" srcOrd="4" destOrd="0" presId="urn:microsoft.com/office/officeart/2005/8/layout/vList2"/>
    <dgm:cxn modelId="{90A482B5-3168-407F-BF66-A2280BC22E2F}" type="presParOf" srcId="{9EC3BFC2-CD2C-464E-BB9E-319954458978}" destId="{EF03B48E-CF47-453F-8E17-92AE5F78CF30}" srcOrd="5" destOrd="0" presId="urn:microsoft.com/office/officeart/2005/8/layout/vList2"/>
    <dgm:cxn modelId="{8B44BD2C-B8BD-4A6B-A845-C9B68B77489D}" type="presParOf" srcId="{9EC3BFC2-CD2C-464E-BB9E-319954458978}" destId="{30369889-EA93-48AC-8336-4DF5E0986F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65FC20-1235-41E5-A8C2-AF7C30DA4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780771-9400-4812-BE61-38C48C6643E0}" type="pres">
      <dgm:prSet presAssocID="{9565FC20-1235-41E5-A8C2-AF7C30DA4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B0A1AC7-2671-47E8-BDAD-78363486C78F}" type="presOf" srcId="{9565FC20-1235-41E5-A8C2-AF7C30DA41CE}" destId="{EA780771-9400-4812-BE61-38C48C66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3347AE-B7A7-4E57-A983-2E57EA78F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00E7A4-57C6-4CF8-8B1F-6A92CEFDE2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i="0" dirty="0" smtClean="0"/>
            <a:t>1- Fiziksel Zorbalık/Şiddet</a:t>
          </a:r>
          <a:endParaRPr lang="tr-TR" sz="3600" i="0" dirty="0"/>
        </a:p>
      </dgm:t>
    </dgm:pt>
    <dgm:pt modelId="{0994A1C1-F24C-4393-B01E-6ED986E8BC78}" type="parTrans" cxnId="{90BAC239-4B2B-4CF5-9D6C-41E841ABAC6F}">
      <dgm:prSet/>
      <dgm:spPr/>
      <dgm:t>
        <a:bodyPr/>
        <a:lstStyle/>
        <a:p>
          <a:endParaRPr lang="tr-TR"/>
        </a:p>
      </dgm:t>
    </dgm:pt>
    <dgm:pt modelId="{F929E65A-E812-4C90-BC58-D8701CADE340}" type="sibTrans" cxnId="{90BAC239-4B2B-4CF5-9D6C-41E841ABAC6F}">
      <dgm:prSet/>
      <dgm:spPr/>
      <dgm:t>
        <a:bodyPr/>
        <a:lstStyle/>
        <a:p>
          <a:endParaRPr lang="tr-TR"/>
        </a:p>
      </dgm:t>
    </dgm:pt>
    <dgm:pt modelId="{677E1A66-61C0-44A9-BD1A-A352C1D14974}" type="pres">
      <dgm:prSet presAssocID="{983347AE-B7A7-4E57-A983-2E57EA78F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61E707-B167-4814-80FA-EA4E25805DFB}" type="pres">
      <dgm:prSet presAssocID="{D100E7A4-57C6-4CF8-8B1F-6A92CEFDE2A2}" presName="parentText" presStyleLbl="node1" presStyleIdx="0" presStyleCnt="1" custLinFactY="-89555" custLinFactNeighborX="554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BAC239-4B2B-4CF5-9D6C-41E841ABAC6F}" srcId="{983347AE-B7A7-4E57-A983-2E57EA78FB41}" destId="{D100E7A4-57C6-4CF8-8B1F-6A92CEFDE2A2}" srcOrd="0" destOrd="0" parTransId="{0994A1C1-F24C-4393-B01E-6ED986E8BC78}" sibTransId="{F929E65A-E812-4C90-BC58-D8701CADE340}"/>
    <dgm:cxn modelId="{9DDDE8E5-702F-469F-896A-1BF923F2F8AA}" type="presOf" srcId="{D100E7A4-57C6-4CF8-8B1F-6A92CEFDE2A2}" destId="{C061E707-B167-4814-80FA-EA4E25805DFB}" srcOrd="0" destOrd="0" presId="urn:microsoft.com/office/officeart/2005/8/layout/vList2"/>
    <dgm:cxn modelId="{9870DA51-2352-4D07-83B6-E7515DBFDAAC}" type="presOf" srcId="{983347AE-B7A7-4E57-A983-2E57EA78FB41}" destId="{677E1A66-61C0-44A9-BD1A-A352C1D14974}" srcOrd="0" destOrd="0" presId="urn:microsoft.com/office/officeart/2005/8/layout/vList2"/>
    <dgm:cxn modelId="{7EA82EA1-23F6-4325-820D-05973A994389}" type="presParOf" srcId="{677E1A66-61C0-44A9-BD1A-A352C1D14974}" destId="{C061E707-B167-4814-80FA-EA4E25805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E42F-6405-44FD-87E3-941A6E988FB7}">
      <dsp:nvSpPr>
        <dsp:cNvPr id="0" name=""/>
        <dsp:cNvSpPr/>
      </dsp:nvSpPr>
      <dsp:spPr>
        <a:xfrm>
          <a:off x="0" y="167726"/>
          <a:ext cx="9144000" cy="1319175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>
              <a:solidFill>
                <a:srgbClr val="C00000"/>
              </a:solidFill>
            </a:rPr>
            <a:t>ŞİDDET VE AKRAN ZORBALIĞI</a:t>
          </a:r>
          <a:endParaRPr lang="tr-TR" sz="5500" b="1" kern="1200" dirty="0">
            <a:solidFill>
              <a:srgbClr val="C00000"/>
            </a:solidFill>
          </a:endParaRPr>
        </a:p>
      </dsp:txBody>
      <dsp:txXfrm>
        <a:off x="64397" y="232123"/>
        <a:ext cx="9015206" cy="1190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0A317-B09F-494C-8DB5-F01A3D347064}">
      <dsp:nvSpPr>
        <dsp:cNvPr id="0" name=""/>
        <dsp:cNvSpPr/>
      </dsp:nvSpPr>
      <dsp:spPr>
        <a:xfrm>
          <a:off x="0" y="107504"/>
          <a:ext cx="6100011" cy="678563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2- Sözel Zorbalık/Şiddet</a:t>
          </a:r>
          <a:endParaRPr lang="tr-TR" sz="3600" kern="1200" dirty="0"/>
        </a:p>
      </dsp:txBody>
      <dsp:txXfrm>
        <a:off x="33125" y="140629"/>
        <a:ext cx="6033761" cy="6123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89D7-1D11-432A-AD3C-BB02EA037DC2}">
      <dsp:nvSpPr>
        <dsp:cNvPr id="0" name=""/>
        <dsp:cNvSpPr/>
      </dsp:nvSpPr>
      <dsp:spPr>
        <a:xfrm>
          <a:off x="0" y="179"/>
          <a:ext cx="8835656" cy="945937"/>
        </a:xfrm>
        <a:prstGeom prst="round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Şiddetin-Zorbalığın En Sık Yaşandığı Yerler: </a:t>
          </a:r>
          <a:endParaRPr lang="tr-TR" sz="3600" b="1" kern="1200" dirty="0"/>
        </a:p>
      </dsp:txBody>
      <dsp:txXfrm>
        <a:off x="46177" y="46356"/>
        <a:ext cx="8743302" cy="8535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F8CE6-EABE-4520-830D-09763F90AE6A}">
      <dsp:nvSpPr>
        <dsp:cNvPr id="0" name=""/>
        <dsp:cNvSpPr/>
      </dsp:nvSpPr>
      <dsp:spPr>
        <a:xfrm>
          <a:off x="0" y="27"/>
          <a:ext cx="10998958" cy="777867"/>
        </a:xfrm>
        <a:prstGeom prst="round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Şiddete-Zorbalığa Maruz Kalanların Hissettikleri</a:t>
          </a:r>
          <a:endParaRPr lang="tr-TR" sz="3600" kern="1200" dirty="0"/>
        </a:p>
      </dsp:txBody>
      <dsp:txXfrm>
        <a:off x="37972" y="37999"/>
        <a:ext cx="10923014" cy="7019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63094-EC00-455B-8A88-732D5429804C}">
      <dsp:nvSpPr>
        <dsp:cNvPr id="0" name=""/>
        <dsp:cNvSpPr/>
      </dsp:nvSpPr>
      <dsp:spPr>
        <a:xfrm>
          <a:off x="0" y="0"/>
          <a:ext cx="7014950" cy="86255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</a:rPr>
            <a:t>Önünde Zorbaca Davranan Bir Arkadaşın Varsa !!!</a:t>
          </a:r>
          <a:endParaRPr lang="tr-TR" sz="3200" kern="1200" dirty="0">
            <a:solidFill>
              <a:schemeClr val="tx1"/>
            </a:solidFill>
          </a:endParaRPr>
        </a:p>
      </dsp:txBody>
      <dsp:txXfrm>
        <a:off x="42106" y="42106"/>
        <a:ext cx="6930738" cy="778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CE453-7CFC-4EEF-8027-C84FCE46438D}">
      <dsp:nvSpPr>
        <dsp:cNvPr id="0" name=""/>
        <dsp:cNvSpPr/>
      </dsp:nvSpPr>
      <dsp:spPr>
        <a:xfrm>
          <a:off x="0" y="99"/>
          <a:ext cx="9548037" cy="972283"/>
        </a:xfrm>
        <a:prstGeom prst="round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Zorbalara Öneriler </a:t>
          </a:r>
          <a:endParaRPr lang="tr-TR" sz="3600" kern="1200" dirty="0"/>
        </a:p>
      </dsp:txBody>
      <dsp:txXfrm>
        <a:off x="47463" y="47562"/>
        <a:ext cx="9453111" cy="8773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BCEEF-E72A-4E86-9C98-32B9974566EF}">
      <dsp:nvSpPr>
        <dsp:cNvPr id="0" name=""/>
        <dsp:cNvSpPr/>
      </dsp:nvSpPr>
      <dsp:spPr>
        <a:xfrm>
          <a:off x="0" y="119"/>
          <a:ext cx="10972800" cy="1142760"/>
        </a:xfrm>
        <a:prstGeom prst="roundRect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smtClean="0">
              <a:solidFill>
                <a:srgbClr val="FF0000"/>
              </a:solidFill>
            </a:rPr>
            <a:t>UNUTMAYIN</a:t>
          </a:r>
          <a:endParaRPr lang="tr-TR" sz="5400" b="1" kern="1200">
            <a:solidFill>
              <a:srgbClr val="FF0000"/>
            </a:solidFill>
          </a:endParaRPr>
        </a:p>
      </dsp:txBody>
      <dsp:txXfrm>
        <a:off x="55785" y="55904"/>
        <a:ext cx="10861230" cy="10311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69195-85FC-408C-A594-FE3DD0C62591}">
      <dsp:nvSpPr>
        <dsp:cNvPr id="0" name=""/>
        <dsp:cNvSpPr/>
      </dsp:nvSpPr>
      <dsp:spPr>
        <a:xfrm>
          <a:off x="0" y="523480"/>
          <a:ext cx="11059236" cy="1749150"/>
        </a:xfrm>
        <a:prstGeom prst="roundRect">
          <a:avLst/>
        </a:prstGeom>
        <a:solidFill>
          <a:schemeClr val="accent3">
            <a:tint val="55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00B050"/>
              </a:solidFill>
            </a:rPr>
            <a:t>Öfkenizi ve Davranışlarınızı Kontrol Edebildiğiniz Zaman Güçlü Olursunuz.</a:t>
          </a:r>
          <a:endParaRPr lang="tr-TR" sz="4400" b="1" kern="1200" dirty="0">
            <a:solidFill>
              <a:srgbClr val="00B050"/>
            </a:solidFill>
          </a:endParaRPr>
        </a:p>
      </dsp:txBody>
      <dsp:txXfrm>
        <a:off x="85386" y="608866"/>
        <a:ext cx="10888464" cy="1578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825DD-BF31-41B7-8EF4-7C86DB398AC1}">
      <dsp:nvSpPr>
        <dsp:cNvPr id="0" name=""/>
        <dsp:cNvSpPr/>
      </dsp:nvSpPr>
      <dsp:spPr>
        <a:xfrm>
          <a:off x="0" y="436"/>
          <a:ext cx="3501189" cy="837052"/>
        </a:xfrm>
        <a:prstGeom prst="roundRect">
          <a:avLst/>
        </a:prstGeom>
        <a:solidFill>
          <a:schemeClr val="accent3">
            <a:tint val="55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C00000"/>
              </a:solidFill>
            </a:rPr>
            <a:t>ŞİDDET</a:t>
          </a:r>
          <a:endParaRPr lang="tr-TR" sz="4800" kern="1200" dirty="0">
            <a:solidFill>
              <a:srgbClr val="C00000"/>
            </a:solidFill>
          </a:endParaRPr>
        </a:p>
      </dsp:txBody>
      <dsp:txXfrm>
        <a:off x="40862" y="41298"/>
        <a:ext cx="3419465" cy="755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4760-C8AB-4667-A6AD-D88BE8986C98}">
      <dsp:nvSpPr>
        <dsp:cNvPr id="0" name=""/>
        <dsp:cNvSpPr/>
      </dsp:nvSpPr>
      <dsp:spPr>
        <a:xfrm>
          <a:off x="0" y="848850"/>
          <a:ext cx="3688764" cy="2813849"/>
        </a:xfrm>
        <a:prstGeom prst="round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Şiddet, </a:t>
          </a:r>
          <a:r>
            <a:rPr lang="tr-TR" sz="2400" b="1" kern="1200" dirty="0" smtClean="0"/>
            <a:t>güç ve baskı uygulayarak insanların bedensel veya ruhsal açıdan zarar görmesine neden olan bireysel veya toplu hareketlerin tümüdür.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37361" y="986211"/>
        <a:ext cx="3414042" cy="2539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431"/>
          <a:ext cx="3507474" cy="830882"/>
        </a:xfrm>
        <a:prstGeom prst="roundRect">
          <a:avLst/>
        </a:prstGeom>
        <a:solidFill>
          <a:schemeClr val="accent4">
            <a:tint val="55000"/>
          </a:schemeClr>
        </a:solid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/>
            <a:t>ZORBALIK</a:t>
          </a:r>
          <a:endParaRPr lang="tr-TR" sz="4800" kern="1200" dirty="0"/>
        </a:p>
      </dsp:txBody>
      <dsp:txXfrm>
        <a:off x="40560" y="40991"/>
        <a:ext cx="3426354" cy="749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26605-7FFD-4248-ADE8-C021D6F98FEF}">
      <dsp:nvSpPr>
        <dsp:cNvPr id="0" name=""/>
        <dsp:cNvSpPr/>
      </dsp:nvSpPr>
      <dsp:spPr>
        <a:xfrm>
          <a:off x="0" y="150732"/>
          <a:ext cx="5539852" cy="1977300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00"/>
              </a:solidFill>
            </a:rPr>
            <a:t>Zorbalık</a:t>
          </a:r>
          <a:r>
            <a:rPr lang="tr-TR" sz="2800" kern="1200" dirty="0" smtClean="0"/>
            <a:t>, güç eşitliğinin olmadığı, süreklilik gösteren zarar verici veya rahatsız edici saldırgan davranışları tanımlamak üzere kullanılır. </a:t>
          </a:r>
          <a:endParaRPr lang="tr-TR" sz="2800" kern="1200" dirty="0"/>
        </a:p>
      </dsp:txBody>
      <dsp:txXfrm>
        <a:off x="96524" y="247256"/>
        <a:ext cx="5346804" cy="1784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F07A-FA6E-4A74-B84E-A51168495181}">
      <dsp:nvSpPr>
        <dsp:cNvPr id="0" name=""/>
        <dsp:cNvSpPr/>
      </dsp:nvSpPr>
      <dsp:spPr>
        <a:xfrm>
          <a:off x="0" y="0"/>
          <a:ext cx="3597442" cy="674972"/>
        </a:xfrm>
        <a:prstGeom prst="round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Akran</a:t>
          </a:r>
          <a:r>
            <a:rPr lang="en-GB" sz="3600" b="1" kern="1200" dirty="0" smtClean="0"/>
            <a:t> Zorbalığı </a:t>
          </a:r>
          <a:endParaRPr lang="tr-TR" sz="3600" kern="1200" dirty="0"/>
        </a:p>
      </dsp:txBody>
      <dsp:txXfrm>
        <a:off x="32949" y="32949"/>
        <a:ext cx="3531544" cy="6090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9DE4-40CC-416E-B220-62F318FD637D}">
      <dsp:nvSpPr>
        <dsp:cNvPr id="0" name=""/>
        <dsp:cNvSpPr/>
      </dsp:nvSpPr>
      <dsp:spPr>
        <a:xfrm>
          <a:off x="0" y="38280"/>
          <a:ext cx="9956800" cy="973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>
              <a:solidFill>
                <a:srgbClr val="FF0000"/>
              </a:solidFill>
            </a:rPr>
            <a:t>1.Fiziksel Zorbalık</a:t>
          </a:r>
        </a:p>
      </dsp:txBody>
      <dsp:txXfrm>
        <a:off x="47519" y="85799"/>
        <a:ext cx="9861762" cy="878402"/>
      </dsp:txXfrm>
    </dsp:sp>
    <dsp:sp modelId="{7509570B-0249-40B6-8F16-78C710EF2AEA}">
      <dsp:nvSpPr>
        <dsp:cNvPr id="0" name=""/>
        <dsp:cNvSpPr/>
      </dsp:nvSpPr>
      <dsp:spPr>
        <a:xfrm>
          <a:off x="0" y="1161480"/>
          <a:ext cx="9956800" cy="973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>
              <a:solidFill>
                <a:srgbClr val="FF0000"/>
              </a:solidFill>
            </a:rPr>
            <a:t>2.Sözel Zorbalık</a:t>
          </a:r>
        </a:p>
      </dsp:txBody>
      <dsp:txXfrm>
        <a:off x="47519" y="1208999"/>
        <a:ext cx="9861762" cy="878402"/>
      </dsp:txXfrm>
    </dsp:sp>
    <dsp:sp modelId="{11659311-386A-4AC3-84C2-CB97C4A5C796}">
      <dsp:nvSpPr>
        <dsp:cNvPr id="0" name=""/>
        <dsp:cNvSpPr/>
      </dsp:nvSpPr>
      <dsp:spPr>
        <a:xfrm>
          <a:off x="0" y="2284680"/>
          <a:ext cx="9956800" cy="973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>
              <a:solidFill>
                <a:srgbClr val="FF0000"/>
              </a:solidFill>
            </a:rPr>
            <a:t>3.Duygusal Zorbalık</a:t>
          </a:r>
        </a:p>
      </dsp:txBody>
      <dsp:txXfrm>
        <a:off x="47519" y="2332199"/>
        <a:ext cx="9861762" cy="878402"/>
      </dsp:txXfrm>
    </dsp:sp>
    <dsp:sp modelId="{30369889-EA93-48AC-8336-4DF5E0986FD3}">
      <dsp:nvSpPr>
        <dsp:cNvPr id="0" name=""/>
        <dsp:cNvSpPr/>
      </dsp:nvSpPr>
      <dsp:spPr>
        <a:xfrm>
          <a:off x="0" y="3407880"/>
          <a:ext cx="9956800" cy="973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kern="1200" dirty="0">
              <a:solidFill>
                <a:srgbClr val="FF0000"/>
              </a:solidFill>
            </a:rPr>
            <a:t>4.Siber Zorbalık</a:t>
          </a:r>
        </a:p>
      </dsp:txBody>
      <dsp:txXfrm>
        <a:off x="47519" y="3455399"/>
        <a:ext cx="9861762" cy="878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1E707-B167-4814-80FA-EA4E25805DFB}">
      <dsp:nvSpPr>
        <dsp:cNvPr id="0" name=""/>
        <dsp:cNvSpPr/>
      </dsp:nvSpPr>
      <dsp:spPr>
        <a:xfrm>
          <a:off x="0" y="0"/>
          <a:ext cx="5964072" cy="669642"/>
        </a:xfrm>
        <a:prstGeom prst="roundRect">
          <a:avLst/>
        </a:prstGeom>
        <a:solidFill>
          <a:schemeClr val="accent6">
            <a:tint val="55000"/>
          </a:schemeClr>
        </a:soli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0" kern="1200" dirty="0" smtClean="0"/>
            <a:t>1- Fiziksel Zorbalık/Şiddet</a:t>
          </a:r>
          <a:endParaRPr lang="tr-TR" sz="3600" i="0" kern="1200" dirty="0"/>
        </a:p>
      </dsp:txBody>
      <dsp:txXfrm>
        <a:off x="32689" y="32689"/>
        <a:ext cx="5898694" cy="604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6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918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73846165-6833-4165-9000-1B3B99F86C9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24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454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A30C0-6998-4301-8EA1-A12D579359D4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12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609A6-C5D1-4DE7-8C04-DE4F05298A07}" type="slidenum">
              <a:rPr lang="tr-TR" altLang="tr-TR"/>
              <a:pPr eaLnBrk="1" hangingPunct="1"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348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471EB-63D1-4FED-B92E-E80297A79F3C}" type="slidenum">
              <a:rPr lang="tr-TR" altLang="tr-TR"/>
              <a:pPr eaLnBrk="1" hangingPunct="1"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711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19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7718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20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4977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05BEA0E7-35D0-4A37-8E64-EFA8DE9C977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22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5769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88B3A239-A6FB-47FA-8D55-982D18CDCBBB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23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01887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6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5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50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FD4E15-A3D4-4BDE-BACB-FDE8F8A40D1F}" type="datetime1">
              <a:rPr lang="tr-TR" altLang="tr-TR"/>
              <a:pPr/>
              <a:t>02.11.2020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/>
              <a:t>Mersin Rehberlik ve Araştırma Merkezi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2851A4-94DD-468B-B368-8B36540F368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73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0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51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1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40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96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9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8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3BA-4C3B-4CAF-9C42-D16CF7168D6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7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4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332387" y="140677"/>
            <a:ext cx="9168553" cy="43759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/>
              <a:t>OKULDA ŞİDDET VE AKRAN ZORBALIĞI </a:t>
            </a:r>
          </a:p>
        </p:txBody>
      </p:sp>
    </p:spTree>
    <p:extLst>
      <p:ext uri="{BB962C8B-B14F-4D97-AF65-F5344CB8AC3E}">
        <p14:creationId xmlns:p14="http://schemas.microsoft.com/office/powerpoint/2010/main" val="15530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369" b="1"/>
          <a:stretch/>
        </p:blipFill>
        <p:spPr>
          <a:xfrm>
            <a:off x="7653609" y="1672047"/>
            <a:ext cx="3733504" cy="39101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667282" y="232508"/>
            <a:ext cx="6460958" cy="778146"/>
            <a:chOff x="-43406" y="60181"/>
            <a:chExt cx="7042244" cy="889170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-43406" y="60181"/>
              <a:ext cx="7042244" cy="8891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3406" y="103587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/>
                <a:t>3-</a:t>
              </a:r>
              <a:r>
                <a:rPr lang="tr-TR" sz="3600" b="1" kern="1200" dirty="0" smtClean="0"/>
                <a:t>Duygusal Zorbalık/Şiddet</a:t>
              </a:r>
              <a:endParaRPr lang="tr-TR" sz="3600" kern="1200" dirty="0"/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14" y="1865395"/>
            <a:ext cx="5765139" cy="37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37" y="1607682"/>
            <a:ext cx="3524742" cy="3896269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063262" y="365126"/>
            <a:ext cx="7326923" cy="10181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          4-Siber Zorbalık/Şiddet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93" y="2157046"/>
            <a:ext cx="4861401" cy="39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371601" y="445478"/>
            <a:ext cx="826476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Şiddet-Zorbalık ile Şaka Arasındaki Fark</a:t>
            </a:r>
          </a:p>
        </p:txBody>
      </p:sp>
      <p:sp>
        <p:nvSpPr>
          <p:cNvPr id="7" name="Oval Belirtme Çizgisi 6"/>
          <p:cNvSpPr/>
          <p:nvPr/>
        </p:nvSpPr>
        <p:spPr>
          <a:xfrm>
            <a:off x="2057400" y="1500553"/>
            <a:ext cx="6893169" cy="423203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</a:rPr>
              <a:t>Bazı zorba öğrenciler diğer öğrencilerle alay edip dalga geçmekte ve </a:t>
            </a:r>
            <a:r>
              <a:rPr lang="tr-TR" sz="2000" dirty="0">
                <a:solidFill>
                  <a:srgbClr val="FF0000"/>
                </a:solidFill>
              </a:rPr>
              <a:t>“şaka yaptım</a:t>
            </a:r>
            <a:r>
              <a:rPr lang="tr-TR" sz="2000" dirty="0">
                <a:solidFill>
                  <a:prstClr val="black"/>
                </a:solidFill>
              </a:rPr>
              <a:t>”demektedirler. </a:t>
            </a:r>
            <a:endParaRPr lang="tr-TR" sz="20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</a:rPr>
              <a:t>Şaka yapılan öğrenci rahatsız oluyor mu 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</a:rPr>
              <a:t>Şaka sürekli olarak tekrarlanıyor mu ?</a:t>
            </a:r>
            <a:endParaRPr lang="tr-T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079170184"/>
              </p:ext>
            </p:extLst>
          </p:nvPr>
        </p:nvGraphicFramePr>
        <p:xfrm>
          <a:off x="1349517" y="276448"/>
          <a:ext cx="8835656" cy="94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ikdörtgen 7"/>
          <p:cNvSpPr/>
          <p:nvPr/>
        </p:nvSpPr>
        <p:spPr>
          <a:xfrm>
            <a:off x="1735015" y="1752546"/>
            <a:ext cx="78779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dirty="0"/>
              <a:t>Oyun </a:t>
            </a:r>
            <a:r>
              <a:rPr lang="tr-TR" sz="3200" dirty="0" smtClean="0"/>
              <a:t>Bahçesi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dirty="0" smtClean="0"/>
              <a:t>Koridorlar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dirty="0"/>
              <a:t>Sınıf </a:t>
            </a:r>
            <a:r>
              <a:rPr lang="tr-TR" sz="3200" dirty="0" smtClean="0"/>
              <a:t>İçi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dirty="0" smtClean="0"/>
              <a:t>Kantin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dirty="0" smtClean="0"/>
              <a:t>Tuvaletler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200" dirty="0"/>
              <a:t> Yatakhane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1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B771-E418-4F4A-B7EC-5F7B1BE5ED12}" type="slidenum">
              <a:rPr lang="tr-TR" altLang="tr-TR"/>
              <a:pPr/>
              <a:t>14</a:t>
            </a:fld>
            <a:endParaRPr lang="tr-TR" alt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63029616"/>
              </p:ext>
            </p:extLst>
          </p:nvPr>
        </p:nvGraphicFramePr>
        <p:xfrm>
          <a:off x="354843" y="218365"/>
          <a:ext cx="10998958" cy="77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354023" y="1196975"/>
            <a:ext cx="2715074" cy="545941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Şok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Korku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Panik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Öfke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Kızgınlık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Endişe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Yetersizlik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Suçluluk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Üzüntü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Acı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</a:rPr>
              <a:t>Pişmanlık</a:t>
            </a:r>
            <a:endParaRPr lang="tr-TR" altLang="tr-TR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12" descr="C:\Users\USER\Desktop\ŞAŞK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6251" y="1394378"/>
            <a:ext cx="3524249" cy="1500187"/>
          </a:xfrm>
          <a:prstGeom prst="rect">
            <a:avLst/>
          </a:prstGeom>
        </p:spPr>
      </p:pic>
      <p:pic>
        <p:nvPicPr>
          <p:cNvPr id="11" name="Picture 5" descr="C:\Users\USER\Desktop\ÜZGÜ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82" y="1151183"/>
            <a:ext cx="2190749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0" y="4376308"/>
            <a:ext cx="2378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C:\Users\USER\Desktop\KORK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82" y="4376310"/>
            <a:ext cx="2921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69" y="2697162"/>
            <a:ext cx="25368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vbaymur.com/images/alev-baymur/hay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7" y="1791333"/>
            <a:ext cx="4186368" cy="3233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68014" y="5227246"/>
            <a:ext cx="11359309" cy="12996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600" b="1" dirty="0" smtClean="0"/>
              <a:t>Kesin ve net bir şekilde tavrınızı gösterin.</a:t>
            </a:r>
            <a:endParaRPr lang="tr-TR" sz="2600" kern="1200" dirty="0"/>
          </a:p>
        </p:txBody>
      </p:sp>
      <p:sp>
        <p:nvSpPr>
          <p:cNvPr id="7" name="Akış Çizelgesi: Sıralı Erişimli Depolama 6"/>
          <p:cNvSpPr/>
          <p:nvPr/>
        </p:nvSpPr>
        <p:spPr>
          <a:xfrm>
            <a:off x="1261242" y="141890"/>
            <a:ext cx="8718146" cy="1649443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3200" b="1" dirty="0"/>
              <a:t>Zorbaca Davranışlara </a:t>
            </a:r>
            <a:r>
              <a:rPr lang="tr-TR" sz="3200" b="1" dirty="0" smtClean="0"/>
              <a:t>Karşı Neler Yapmalıyız</a:t>
            </a:r>
            <a:endParaRPr lang="tr-TR" sz="3200" dirty="0"/>
          </a:p>
        </p:txBody>
      </p:sp>
      <p:sp>
        <p:nvSpPr>
          <p:cNvPr id="8" name="Gözyaşı Damlası 7"/>
          <p:cNvSpPr/>
          <p:nvPr/>
        </p:nvSpPr>
        <p:spPr>
          <a:xfrm>
            <a:off x="5155324" y="2383559"/>
            <a:ext cx="6117020" cy="2409158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  <a:endParaRPr lang="tr-TR" sz="2800" dirty="0" smtClean="0"/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 smtClean="0"/>
              <a:t>diyerek </a:t>
            </a:r>
            <a:r>
              <a:rPr lang="tr-TR" sz="2800" dirty="0"/>
              <a:t>zorbayı durdurun.</a:t>
            </a:r>
          </a:p>
        </p:txBody>
      </p:sp>
    </p:spTree>
    <p:extLst>
      <p:ext uri="{BB962C8B-B14F-4D97-AF65-F5344CB8AC3E}">
        <p14:creationId xmlns:p14="http://schemas.microsoft.com/office/powerpoint/2010/main" val="2872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hadiyorumm.com/wp-content/uploads/2013/08/%C3%87okta-umrumda-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2" y="1040524"/>
            <a:ext cx="4788191" cy="482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özyaşı Damlası 1"/>
          <p:cNvSpPr/>
          <p:nvPr/>
        </p:nvSpPr>
        <p:spPr>
          <a:xfrm>
            <a:off x="189186" y="2112579"/>
            <a:ext cx="6258911" cy="320040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Söylediklerini, yaptıklarını </a:t>
            </a:r>
            <a:r>
              <a:rPr lang="tr-TR" sz="4400" b="1" dirty="0">
                <a:solidFill>
                  <a:srgbClr val="FF0000"/>
                </a:solidFill>
              </a:rPr>
              <a:t>umursamayın</a:t>
            </a:r>
            <a:r>
              <a:rPr lang="tr-TR" sz="3200" b="1" dirty="0"/>
              <a:t> </a:t>
            </a:r>
          </a:p>
          <a:p>
            <a:pPr algn="ctr"/>
            <a:r>
              <a:rPr lang="tr-TR" sz="3200" dirty="0"/>
              <a:t>kendinizi başka şeylerle meşgul edin.</a:t>
            </a:r>
          </a:p>
        </p:txBody>
      </p:sp>
    </p:spTree>
    <p:extLst>
      <p:ext uri="{BB962C8B-B14F-4D97-AF65-F5344CB8AC3E}">
        <p14:creationId xmlns:p14="http://schemas.microsoft.com/office/powerpoint/2010/main" val="2819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özyaşı Damlası 2"/>
          <p:cNvSpPr/>
          <p:nvPr/>
        </p:nvSpPr>
        <p:spPr>
          <a:xfrm>
            <a:off x="6432331" y="425669"/>
            <a:ext cx="5447500" cy="261707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Şidete maruz kaldığın ortamı terk et.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6117022" y="3815255"/>
            <a:ext cx="5762810" cy="2743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341925"/>
            <a:ext cx="5135440" cy="38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zmirsinav.com.tr/UserFiles/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43" y="583324"/>
            <a:ext cx="3959102" cy="599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Gözyaşı Damlası 2"/>
          <p:cNvSpPr/>
          <p:nvPr/>
        </p:nvSpPr>
        <p:spPr>
          <a:xfrm>
            <a:off x="331076" y="583324"/>
            <a:ext cx="5912070" cy="2632842"/>
          </a:xfrm>
          <a:prstGeom prst="teardrop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Olayları </a:t>
            </a:r>
            <a:r>
              <a:rPr lang="tr-TR" sz="2400" b="1" dirty="0" smtClean="0">
                <a:solidFill>
                  <a:srgbClr val="FF0000"/>
                </a:solidFill>
              </a:rPr>
              <a:t>GİZLEME</a:t>
            </a:r>
            <a:r>
              <a:rPr lang="tr-TR" sz="2400" b="1" dirty="0" smtClean="0">
                <a:solidFill>
                  <a:srgbClr val="002060"/>
                </a:solidFill>
              </a:rPr>
              <a:t>      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</a:rPr>
              <a:t>Zorbaya </a:t>
            </a:r>
            <a:r>
              <a:rPr lang="tr-TR" sz="2400" b="1" dirty="0" smtClean="0">
                <a:solidFill>
                  <a:srgbClr val="FF0000"/>
                </a:solidFill>
              </a:rPr>
              <a:t>YARDIMCI OLMA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tr-TR" sz="2400" b="1" dirty="0" smtClean="0">
                <a:solidFill>
                  <a:srgbClr val="002060"/>
                </a:solidFill>
              </a:rPr>
              <a:t>G</a:t>
            </a:r>
            <a:r>
              <a:rPr lang="en-GB" sz="2400" b="1" dirty="0" smtClean="0">
                <a:solidFill>
                  <a:srgbClr val="002060"/>
                </a:solidFill>
              </a:rPr>
              <a:t>izlilik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smtClean="0">
                <a:solidFill>
                  <a:srgbClr val="002060"/>
                </a:solidFill>
              </a:rPr>
              <a:t>zorbaların</a:t>
            </a:r>
            <a:r>
              <a:rPr 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SİLAHIDIR</a:t>
            </a:r>
            <a:r>
              <a:rPr lang="tr-TR" sz="2400" b="1" dirty="0" smtClean="0">
                <a:solidFill>
                  <a:srgbClr val="002060"/>
                </a:solidFill>
              </a:rPr>
              <a:t>.</a:t>
            </a:r>
            <a:endParaRPr lang="tr-TR" sz="2400" b="1" dirty="0">
              <a:solidFill>
                <a:srgbClr val="00206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41435" y="3058511"/>
            <a:ext cx="7329008" cy="338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Rehber Öğretmeni Ya da Sınıf Öğretmeninizden </a:t>
            </a:r>
            <a:r>
              <a:rPr lang="tr-TR" sz="2800" b="1" dirty="0" smtClean="0">
                <a:solidFill>
                  <a:srgbClr val="FF0000"/>
                </a:solidFill>
              </a:rPr>
              <a:t>Yardım İste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2238704"/>
            <a:ext cx="4140866" cy="32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324195327"/>
              </p:ext>
            </p:extLst>
          </p:nvPr>
        </p:nvGraphicFramePr>
        <p:xfrm>
          <a:off x="2390475" y="390068"/>
          <a:ext cx="7014950" cy="86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/>
          <p:cNvSpPr/>
          <p:nvPr/>
        </p:nvSpPr>
        <p:spPr>
          <a:xfrm>
            <a:off x="5005755" y="1664678"/>
            <a:ext cx="6400799" cy="465406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r-TR" sz="3200" dirty="0" smtClean="0">
                <a:solidFill>
                  <a:schemeClr val="tx1"/>
                </a:solidFill>
              </a:rPr>
              <a:t>Zorbaya</a:t>
            </a:r>
            <a:r>
              <a:rPr lang="tr-TR" sz="3200" dirty="0" smtClean="0">
                <a:solidFill>
                  <a:srgbClr val="C00000"/>
                </a:solidFill>
              </a:rPr>
              <a:t> «DUR «</a:t>
            </a:r>
            <a:r>
              <a:rPr lang="tr-TR" sz="3200" dirty="0" smtClean="0">
                <a:solidFill>
                  <a:schemeClr val="tx1"/>
                </a:solidFill>
              </a:rPr>
              <a:t>de</a:t>
            </a:r>
            <a:endParaRPr lang="tr-TR" sz="32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tr-TR" sz="3200" dirty="0" smtClean="0">
                <a:solidFill>
                  <a:srgbClr val="C00000"/>
                </a:solidFill>
              </a:rPr>
              <a:t>«Destek» </a:t>
            </a:r>
            <a:r>
              <a:rPr lang="tr-TR" sz="3200" dirty="0" smtClean="0">
                <a:solidFill>
                  <a:schemeClr val="tx1"/>
                </a:solidFill>
              </a:rPr>
              <a:t>Ol</a:t>
            </a:r>
          </a:p>
          <a:p>
            <a:pPr marL="457200" indent="-457200">
              <a:buAutoNum type="arabicPeriod"/>
            </a:pPr>
            <a:r>
              <a:rPr lang="tr-TR" sz="3200" dirty="0" smtClean="0">
                <a:solidFill>
                  <a:srgbClr val="C00000"/>
                </a:solidFill>
              </a:rPr>
              <a:t>«Ortamdan Uzaklaştır»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7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37803499"/>
              </p:ext>
            </p:extLst>
          </p:nvPr>
        </p:nvGraphicFramePr>
        <p:xfrm>
          <a:off x="1454331" y="68237"/>
          <a:ext cx="9144000" cy="165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dagmedya.net/wp-content/uploads/2012/11/%C5%9Fiddete-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38" y="2101755"/>
            <a:ext cx="3698334" cy="41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rtidergisi.com/wp-content/uploads/2012/01/akranzorbaligi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1927421"/>
            <a:ext cx="2837793" cy="421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l_fi" descr="http://www.altindagram.gov.tr/UserFiles/haberfoto/ViolenceSchool_en-Lottein_schools_III_small-1%5b1%5d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101755"/>
            <a:ext cx="3958338" cy="41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ıralı Erişimli Depolama 3"/>
          <p:cNvSpPr/>
          <p:nvPr/>
        </p:nvSpPr>
        <p:spPr>
          <a:xfrm>
            <a:off x="5202619" y="1529255"/>
            <a:ext cx="6731875" cy="4379176"/>
          </a:xfrm>
          <a:prstGeom prst="flowChartMagneticTape">
            <a:avLst/>
          </a:prstGeom>
          <a:gradFill flip="none" rotWithShape="1">
            <a:gsLst>
              <a:gs pos="0">
                <a:schemeClr val="accent6">
                  <a:tint val="55000"/>
                  <a:tint val="66000"/>
                  <a:satMod val="160000"/>
                </a:schemeClr>
              </a:gs>
              <a:gs pos="50000">
                <a:schemeClr val="accent6">
                  <a:tint val="55000"/>
                  <a:tint val="44500"/>
                  <a:satMod val="160000"/>
                </a:schemeClr>
              </a:gs>
              <a:gs pos="100000">
                <a:schemeClr val="accent6">
                  <a:tint val="5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400" b="1" dirty="0"/>
              <a:t>5</a:t>
            </a:r>
            <a:r>
              <a:rPr lang="en-GB" sz="2400" b="1" dirty="0"/>
              <a:t>. </a:t>
            </a:r>
            <a:r>
              <a:rPr lang="en-GB" sz="2400" b="1" dirty="0" smtClean="0"/>
              <a:t>Bir</a:t>
            </a:r>
            <a:r>
              <a:rPr lang="tr-TR" sz="2400" b="1" dirty="0"/>
              <a:t> </a:t>
            </a:r>
            <a:r>
              <a:rPr lang="tr-TR" sz="2400" b="1" dirty="0" smtClean="0"/>
              <a:t>Yetişkin </a:t>
            </a:r>
            <a:r>
              <a:rPr lang="tr-TR" sz="2400" b="1" dirty="0" smtClean="0">
                <a:solidFill>
                  <a:srgbClr val="C00000"/>
                </a:solidFill>
              </a:rPr>
              <a:t>«Çağır»</a:t>
            </a:r>
            <a:r>
              <a:rPr lang="en-GB" sz="2400" b="1" dirty="0">
                <a:solidFill>
                  <a:srgbClr val="C00000"/>
                </a:solidFill>
              </a:rPr>
              <a:t/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tr-TR" sz="2400" b="1" dirty="0"/>
              <a:t>6</a:t>
            </a:r>
            <a:r>
              <a:rPr lang="en-GB" sz="2400" b="1" dirty="0"/>
              <a:t>. </a:t>
            </a:r>
            <a:r>
              <a:rPr lang="tr-TR" sz="2400" b="1" dirty="0" smtClean="0"/>
              <a:t>Zorbaya </a:t>
            </a:r>
            <a:r>
              <a:rPr lang="tr-TR" sz="2400" b="1" dirty="0" smtClean="0">
                <a:solidFill>
                  <a:srgbClr val="C00000"/>
                </a:solidFill>
              </a:rPr>
              <a:t>«Gülümseme»</a:t>
            </a:r>
          </a:p>
          <a:p>
            <a:pPr lvl="0"/>
            <a:r>
              <a:rPr lang="tr-TR" sz="2400" b="1" dirty="0" smtClean="0"/>
              <a:t>7</a:t>
            </a:r>
            <a:r>
              <a:rPr lang="en-GB" sz="2400" b="1" dirty="0"/>
              <a:t>. </a:t>
            </a:r>
            <a:r>
              <a:rPr lang="tr-TR" sz="2400" b="1" dirty="0">
                <a:solidFill>
                  <a:srgbClr val="C00000"/>
                </a:solidFill>
              </a:rPr>
              <a:t>Y</a:t>
            </a:r>
            <a:r>
              <a:rPr lang="en-GB" sz="2400" b="1" dirty="0" smtClean="0">
                <a:solidFill>
                  <a:srgbClr val="C00000"/>
                </a:solidFill>
              </a:rPr>
              <a:t>alnız </a:t>
            </a:r>
            <a:r>
              <a:rPr lang="en-GB" sz="2400" b="1" dirty="0">
                <a:solidFill>
                  <a:srgbClr val="C00000"/>
                </a:solidFill>
              </a:rPr>
              <a:t>ve mutsuz kişilerle arkadaş </a:t>
            </a:r>
            <a:r>
              <a:rPr lang="en-GB" sz="2400" b="1" dirty="0" smtClean="0">
                <a:solidFill>
                  <a:srgbClr val="C00000"/>
                </a:solidFill>
              </a:rPr>
              <a:t>ol</a:t>
            </a:r>
            <a:r>
              <a:rPr lang="tr-TR" sz="2400" b="1" dirty="0">
                <a:solidFill>
                  <a:srgbClr val="C00000"/>
                </a:solidFill>
              </a:rPr>
              <a:t>!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pPr lvl="0"/>
            <a:r>
              <a:rPr lang="tr-TR" sz="2400" b="1" dirty="0" smtClean="0"/>
              <a:t>8. </a:t>
            </a:r>
            <a:r>
              <a:rPr lang="tr-TR" sz="2400" b="1" dirty="0" smtClean="0">
                <a:solidFill>
                  <a:srgbClr val="C00000"/>
                </a:solidFill>
              </a:rPr>
              <a:t>«Sessiz kalma!»</a:t>
            </a:r>
            <a:r>
              <a:rPr lang="en-GB" sz="2400" b="1" dirty="0">
                <a:solidFill>
                  <a:srgbClr val="C00000"/>
                </a:solidFill>
              </a:rPr>
              <a:t/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tr-TR" sz="2400" b="1" dirty="0" smtClean="0"/>
              <a:t>9.Zorbalıkla </a:t>
            </a:r>
            <a:r>
              <a:rPr lang="tr-TR" sz="2400" b="1" dirty="0" smtClean="0">
                <a:solidFill>
                  <a:srgbClr val="C00000"/>
                </a:solidFill>
              </a:rPr>
              <a:t>«Herkes Karşılaşabilir»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2" y="1173698"/>
            <a:ext cx="4510957" cy="41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2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6" y="164123"/>
            <a:ext cx="9554307" cy="65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409904" y="204952"/>
            <a:ext cx="11209282" cy="1418897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4000" b="1" dirty="0">
                <a:solidFill>
                  <a:srgbClr val="FF0000"/>
                </a:solidFill>
              </a:rPr>
              <a:t>Zorbalığa Uğrayanların Y</a:t>
            </a:r>
            <a:r>
              <a:rPr lang="en-GB" sz="4000" b="1" dirty="0">
                <a:solidFill>
                  <a:srgbClr val="FF0000"/>
                </a:solidFill>
              </a:rPr>
              <a:t>anlış </a:t>
            </a:r>
            <a:r>
              <a:rPr lang="tr-TR" sz="4000" b="1" dirty="0" smtClean="0">
                <a:solidFill>
                  <a:srgbClr val="FF0000"/>
                </a:solidFill>
              </a:rPr>
              <a:t>İ</a:t>
            </a:r>
            <a:r>
              <a:rPr lang="en-GB" sz="4000" b="1" dirty="0" smtClean="0">
                <a:solidFill>
                  <a:srgbClr val="FF0000"/>
                </a:solidFill>
              </a:rPr>
              <a:t>nançlar</a:t>
            </a:r>
            <a:r>
              <a:rPr lang="tr-TR" sz="4000" b="1" dirty="0" smtClean="0">
                <a:solidFill>
                  <a:srgbClr val="FF0000"/>
                </a:solidFill>
              </a:rPr>
              <a:t>ı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46" y="1793630"/>
            <a:ext cx="5798798" cy="47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5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" name="Akış Çizelgesi: Sayfa Dışı Bağlayıcısı 2"/>
          <p:cNvSpPr/>
          <p:nvPr/>
        </p:nvSpPr>
        <p:spPr>
          <a:xfrm>
            <a:off x="409083" y="206480"/>
            <a:ext cx="11446586" cy="1927120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chemeClr val="tx1"/>
                </a:solidFill>
              </a:rPr>
              <a:t>1. Zorbalıktan yalnızca 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“</a:t>
            </a:r>
            <a:r>
              <a:rPr lang="tr-TR" altLang="tr-TR" sz="3600" b="1" dirty="0">
                <a:solidFill>
                  <a:srgbClr val="FF0000"/>
                </a:solidFill>
              </a:rPr>
              <a:t>H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anım </a:t>
            </a:r>
            <a:r>
              <a:rPr lang="tr-TR" altLang="tr-TR" sz="3600" b="1" dirty="0">
                <a:solidFill>
                  <a:srgbClr val="FF0000"/>
                </a:solidFill>
              </a:rPr>
              <a:t>E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vlatları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, Ana </a:t>
            </a:r>
            <a:r>
              <a:rPr lang="tr-TR" altLang="tr-TR" sz="3600" b="1" dirty="0">
                <a:solidFill>
                  <a:srgbClr val="FF0000"/>
                </a:solidFill>
              </a:rPr>
              <a:t>K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uzuları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” </a:t>
            </a:r>
            <a:r>
              <a:rPr lang="en-GB" altLang="tr-TR" sz="3600" b="1" dirty="0">
                <a:solidFill>
                  <a:srgbClr val="FF0000"/>
                </a:solidFill>
              </a:rPr>
              <a:t>yakınır.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-82062" y="2490950"/>
            <a:ext cx="12050110" cy="410214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  <a:buClr>
                <a:srgbClr val="E5E5FF"/>
              </a:buClr>
            </a:pPr>
            <a:endParaRPr lang="tr-TR" altLang="tr-TR" sz="2400" b="1" u="sng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en-GB" altLang="tr-TR" sz="2400" b="1" u="sng" dirty="0" smtClean="0">
                <a:solidFill>
                  <a:schemeClr val="tx1"/>
                </a:solidFill>
              </a:rPr>
              <a:t>Doğrusu:</a:t>
            </a:r>
            <a:r>
              <a:rPr lang="en-GB" altLang="tr-TR" sz="24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  </a:t>
            </a:r>
          </a:p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tr-TR" altLang="tr-TR" sz="2400" b="1" dirty="0" smtClean="0">
                <a:solidFill>
                  <a:schemeClr val="tx1"/>
                </a:solidFill>
              </a:rPr>
              <a:t>Cesur kişiler zorbalık karşısında sesiz kalmazlar.</a:t>
            </a:r>
            <a:endParaRPr lang="en-GB" alt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1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Akış Çizelgesi: Sayfa Dışı Bağlayıcısı 7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chemeClr val="tx1"/>
                </a:solidFill>
              </a:rPr>
              <a:t>2. Zorbayı ele vermek 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“</a:t>
            </a:r>
            <a:r>
              <a:rPr lang="tr-TR" altLang="tr-TR" sz="3600" b="1" dirty="0" err="1">
                <a:solidFill>
                  <a:srgbClr val="FF0000"/>
                </a:solidFill>
              </a:rPr>
              <a:t>İ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spiyonculuk</a:t>
            </a:r>
            <a:r>
              <a:rPr lang="en-GB" altLang="tr-TR" sz="3600" b="1" dirty="0">
                <a:solidFill>
                  <a:srgbClr val="FF0000"/>
                </a:solidFill>
              </a:rPr>
              <a:t>” </a:t>
            </a:r>
            <a:r>
              <a:rPr lang="en-GB" altLang="tr-TR" sz="3600" b="1" dirty="0">
                <a:solidFill>
                  <a:schemeClr val="tx1"/>
                </a:solidFill>
              </a:rPr>
              <a:t>tur.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409083" y="2786472"/>
            <a:ext cx="11446586" cy="324769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Clr>
                <a:srgbClr val="E5E5FF"/>
              </a:buClr>
            </a:pPr>
            <a:endParaRPr lang="tr-TR" altLang="tr-TR" sz="2800" b="1" dirty="0" smtClean="0">
              <a:solidFill>
                <a:srgbClr val="00B050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tr-TR" altLang="tr-TR" sz="2800" b="1" dirty="0" smtClean="0">
                <a:solidFill>
                  <a:srgbClr val="00B050"/>
                </a:solidFill>
              </a:rPr>
              <a:t> </a:t>
            </a:r>
            <a:r>
              <a:rPr lang="en-GB" altLang="tr-TR" sz="2800" b="1" u="sng" dirty="0" err="1">
                <a:solidFill>
                  <a:schemeClr val="tx1"/>
                </a:solidFill>
              </a:rPr>
              <a:t>Doğrusu</a:t>
            </a:r>
            <a:r>
              <a:rPr lang="en-GB" altLang="tr-TR" sz="2800" b="1" u="sng" dirty="0">
                <a:solidFill>
                  <a:schemeClr val="tx1"/>
                </a:solidFill>
              </a:rPr>
              <a:t>: </a:t>
            </a:r>
            <a:endParaRPr lang="tr-TR" altLang="tr-TR" sz="2800" b="1" u="sng" dirty="0">
              <a:solidFill>
                <a:schemeClr val="tx1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tr-TR" sz="2800" b="1" dirty="0" smtClean="0">
                <a:solidFill>
                  <a:schemeClr val="tx1"/>
                </a:solidFill>
              </a:rPr>
              <a:t>İspiyonlamak suçsuz bir kişinin başını derde sokmaktır. Zorbalığı söylediğinizde ise suçsuz bir kişiyi korursunuz.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ayfa Dışı Bağlayıcısı 1"/>
          <p:cNvSpPr/>
          <p:nvPr/>
        </p:nvSpPr>
        <p:spPr>
          <a:xfrm>
            <a:off x="328245" y="339967"/>
            <a:ext cx="11746523" cy="1453664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3.Bazı Kişiler </a:t>
            </a:r>
            <a:r>
              <a:rPr lang="tr-TR" sz="3600" b="1" dirty="0">
                <a:solidFill>
                  <a:srgbClr val="FF0000"/>
                </a:solidFill>
              </a:rPr>
              <a:t>Zorbalığı “Hak eder”</a:t>
            </a:r>
          </a:p>
        </p:txBody>
      </p:sp>
      <p:sp>
        <p:nvSpPr>
          <p:cNvPr id="3" name="Dikdörtgen Belirtme Çizgisi 2"/>
          <p:cNvSpPr/>
          <p:nvPr/>
        </p:nvSpPr>
        <p:spPr>
          <a:xfrm>
            <a:off x="1441939" y="2485289"/>
            <a:ext cx="9214338" cy="3294185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Hiç Kimse Kötü </a:t>
            </a:r>
            <a:r>
              <a:rPr lang="tr-TR" sz="2800" b="1" dirty="0">
                <a:solidFill>
                  <a:schemeClr val="tx1"/>
                </a:solidFill>
              </a:rPr>
              <a:t>Davranışı “Hak Etmez”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ayfa Dışı Bağlayıcısı 1"/>
          <p:cNvSpPr/>
          <p:nvPr/>
        </p:nvSpPr>
        <p:spPr>
          <a:xfrm>
            <a:off x="0" y="445474"/>
            <a:ext cx="11758246" cy="1336431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4</a:t>
            </a:r>
            <a:r>
              <a:rPr lang="tr-TR" sz="3600" b="1" dirty="0" smtClean="0">
                <a:solidFill>
                  <a:schemeClr val="tx1"/>
                </a:solidFill>
              </a:rPr>
              <a:t>. Zorbayı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>
                <a:solidFill>
                  <a:srgbClr val="FF0000"/>
                </a:solidFill>
              </a:rPr>
              <a:t>“Görmemezden </a:t>
            </a:r>
            <a:r>
              <a:rPr lang="tr-TR" sz="3600" b="1" dirty="0" smtClean="0">
                <a:solidFill>
                  <a:srgbClr val="FF0000"/>
                </a:solidFill>
              </a:rPr>
              <a:t>Gelirsek  </a:t>
            </a:r>
            <a:r>
              <a:rPr lang="tr-TR" sz="3600" b="1" dirty="0">
                <a:solidFill>
                  <a:srgbClr val="FF0000"/>
                </a:solidFill>
              </a:rPr>
              <a:t>Bize </a:t>
            </a:r>
            <a:r>
              <a:rPr lang="tr-TR" sz="3600" b="1" dirty="0" smtClean="0">
                <a:solidFill>
                  <a:srgbClr val="FF0000"/>
                </a:solidFill>
              </a:rPr>
              <a:t>Bulaşmazlar”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2051538" y="1875692"/>
            <a:ext cx="7948247" cy="4044462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“Susma </a:t>
            </a:r>
            <a:r>
              <a:rPr lang="tr-TR" sz="2800" b="1" dirty="0" smtClean="0">
                <a:solidFill>
                  <a:schemeClr val="tx1"/>
                </a:solidFill>
              </a:rPr>
              <a:t>Sustukça Sıra </a:t>
            </a:r>
            <a:r>
              <a:rPr lang="tr-TR" sz="2800" b="1" dirty="0">
                <a:solidFill>
                  <a:schemeClr val="tx1"/>
                </a:solidFill>
              </a:rPr>
              <a:t>Sana Gelecek”</a:t>
            </a:r>
          </a:p>
          <a:p>
            <a:pPr algn="ctr"/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ayfa Dışı Bağlayıcısı 1"/>
          <p:cNvSpPr/>
          <p:nvPr/>
        </p:nvSpPr>
        <p:spPr>
          <a:xfrm>
            <a:off x="328246" y="386862"/>
            <a:ext cx="11570677" cy="1535723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5. Zorbayla baş etmek  </a:t>
            </a:r>
            <a:r>
              <a:rPr lang="tr-TR" sz="3200" dirty="0">
                <a:solidFill>
                  <a:schemeClr val="tx1"/>
                </a:solidFill>
              </a:rPr>
              <a:t>için onunla</a:t>
            </a:r>
            <a:r>
              <a:rPr lang="tr-TR" sz="3200" dirty="0">
                <a:solidFill>
                  <a:srgbClr val="FF0000"/>
                </a:solidFill>
              </a:rPr>
              <a:t>“ K</a:t>
            </a:r>
            <a:r>
              <a:rPr lang="tr-TR" sz="3200" dirty="0" smtClean="0">
                <a:solidFill>
                  <a:srgbClr val="FF0000"/>
                </a:solidFill>
              </a:rPr>
              <a:t>avga </a:t>
            </a:r>
            <a:r>
              <a:rPr lang="tr-TR" sz="3200" dirty="0">
                <a:solidFill>
                  <a:srgbClr val="FF0000"/>
                </a:solidFill>
              </a:rPr>
              <a:t>etmek ve İ</a:t>
            </a:r>
            <a:r>
              <a:rPr lang="tr-TR" sz="3200" dirty="0" smtClean="0">
                <a:solidFill>
                  <a:srgbClr val="FF0000"/>
                </a:solidFill>
              </a:rPr>
              <a:t>ntikam </a:t>
            </a:r>
            <a:r>
              <a:rPr lang="tr-TR" sz="3200" dirty="0">
                <a:solidFill>
                  <a:srgbClr val="FF0000"/>
                </a:solidFill>
              </a:rPr>
              <a:t>almak ”</a:t>
            </a:r>
          </a:p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gerekir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3" name="Bulut Belirtme Çizgisi 2"/>
          <p:cNvSpPr/>
          <p:nvPr/>
        </p:nvSpPr>
        <p:spPr>
          <a:xfrm>
            <a:off x="1113692" y="2274277"/>
            <a:ext cx="9425353" cy="3763107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Yüz yüze gelmek ve bu davranışı hakkında konuşmak gerekir.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ayfa Dışı Bağlayıcısı 2"/>
          <p:cNvSpPr/>
          <p:nvPr/>
        </p:nvSpPr>
        <p:spPr>
          <a:xfrm>
            <a:off x="386863" y="234462"/>
            <a:ext cx="11558952" cy="1093294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6</a:t>
            </a:r>
            <a:r>
              <a:rPr lang="tr-TR" sz="3200" b="1" dirty="0" smtClean="0">
                <a:solidFill>
                  <a:schemeClr val="tx1"/>
                </a:solidFill>
              </a:rPr>
              <a:t>. Sadece </a:t>
            </a:r>
            <a:r>
              <a:rPr lang="tr-TR" sz="3200" b="1" dirty="0">
                <a:solidFill>
                  <a:srgbClr val="FF0000"/>
                </a:solidFill>
              </a:rPr>
              <a:t>“erkekler </a:t>
            </a:r>
            <a:r>
              <a:rPr lang="tr-TR" sz="3200" b="1" dirty="0" smtClean="0">
                <a:solidFill>
                  <a:srgbClr val="FF0000"/>
                </a:solidFill>
              </a:rPr>
              <a:t>” </a:t>
            </a:r>
            <a:r>
              <a:rPr lang="tr-TR" sz="3200" b="1" dirty="0" smtClean="0">
                <a:solidFill>
                  <a:schemeClr val="tx1"/>
                </a:solidFill>
              </a:rPr>
              <a:t>zorbalık yapar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2557462"/>
            <a:ext cx="8217876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01913648"/>
              </p:ext>
            </p:extLst>
          </p:nvPr>
        </p:nvGraphicFramePr>
        <p:xfrm>
          <a:off x="1509823" y="218365"/>
          <a:ext cx="9548037" cy="97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816120" y="2544401"/>
            <a:ext cx="467663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Güç </a:t>
            </a:r>
            <a:r>
              <a:rPr lang="tr-TR" sz="2800" b="1" dirty="0"/>
              <a:t>ve Güçlü Olmak Nedir? </a:t>
            </a:r>
            <a:endParaRPr lang="tr-TR" sz="2800" b="1" dirty="0" smtClean="0"/>
          </a:p>
          <a:p>
            <a:endParaRPr lang="tr-T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Fiziksel </a:t>
            </a:r>
            <a:r>
              <a:rPr lang="tr-TR" sz="2800" dirty="0"/>
              <a:t>olarak güçlü olmak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Duygusal </a:t>
            </a:r>
            <a:r>
              <a:rPr lang="tr-TR" sz="2800" dirty="0"/>
              <a:t>olarak güçlü olmak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Sosyal </a:t>
            </a:r>
            <a:r>
              <a:rPr lang="tr-TR" sz="2800" dirty="0"/>
              <a:t>olarak güçlü olmak </a:t>
            </a:r>
          </a:p>
          <a:p>
            <a:endParaRPr lang="tr-TR" sz="2800" dirty="0"/>
          </a:p>
        </p:txBody>
      </p:sp>
      <p:pic>
        <p:nvPicPr>
          <p:cNvPr id="4098" name="Picture 2" descr="http://www.internetdersleri.net/wp-content/uploads/2010/12/basari-nedir-300x1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53" y="2210192"/>
            <a:ext cx="5069809" cy="334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4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bk12.meb.gov.tr/meb_iys_dosyalar/35/29/727819/resimler/2015_01/k_16153857_rc5765719a1956210c9fca0914c8b3e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689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ikdörtgen 1"/>
          <p:cNvSpPr/>
          <p:nvPr/>
        </p:nvSpPr>
        <p:spPr>
          <a:xfrm>
            <a:off x="1027612" y="426426"/>
            <a:ext cx="97971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4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Öfkenin başlangıcı çılgınlık, sonu pişmanlıktır. </a:t>
            </a:r>
            <a:endParaRPr lang="tr-TR" sz="4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Thomas Carlyle )</a:t>
            </a:r>
            <a:endParaRPr lang="tr-T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DULLAH\Desktop\akran zorbalığı\сердитый-мальчик-300x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93" y="1376772"/>
            <a:ext cx="4915744" cy="1998222"/>
          </a:xfrm>
          <a:prstGeom prst="rect">
            <a:avLst/>
          </a:prstGeom>
          <a:noFill/>
        </p:spPr>
      </p:pic>
      <p:sp>
        <p:nvSpPr>
          <p:cNvPr id="10" name="9 Oval Belirtme Çizgisi"/>
          <p:cNvSpPr/>
          <p:nvPr/>
        </p:nvSpPr>
        <p:spPr>
          <a:xfrm>
            <a:off x="2289803" y="1484784"/>
            <a:ext cx="4224469" cy="594066"/>
          </a:xfrm>
          <a:prstGeom prst="wedgeEllipseCallout">
            <a:avLst>
              <a:gd name="adj1" fmla="val 72546"/>
              <a:gd name="adj2" fmla="val 7173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Ne Yapmam Gerek?</a:t>
            </a:r>
            <a:endParaRPr lang="tr-TR" sz="2400" b="1" dirty="0"/>
          </a:p>
        </p:txBody>
      </p:sp>
      <p:pic>
        <p:nvPicPr>
          <p:cNvPr id="1028" name="Picture 4" descr="C:\Users\ABDULLAH\Desktop\akran zorbalığı\indir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843" y="2455348"/>
            <a:ext cx="1987374" cy="1219293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1743516" y="2834161"/>
            <a:ext cx="487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Öfkelendiğin Anda Kırmızı Işık; </a:t>
            </a:r>
            <a:r>
              <a:rPr lang="tr-TR" sz="2400" b="1" dirty="0" smtClean="0">
                <a:solidFill>
                  <a:srgbClr val="FF0000"/>
                </a:solidFill>
              </a:rPr>
              <a:t>DUR !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ABDULLAH\Desktop\akran zorbalığı\indir (4)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531" y="3760662"/>
            <a:ext cx="2048228" cy="1350150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3738319" y="3845118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Sarı Işık; </a:t>
            </a:r>
            <a:r>
              <a:rPr lang="tr-TR" sz="2400" b="1" dirty="0" smtClean="0">
                <a:solidFill>
                  <a:srgbClr val="FFC000"/>
                </a:solidFill>
              </a:rPr>
              <a:t>DÜŞÜN! BEKLE!</a:t>
            </a:r>
            <a:endParaRPr lang="tr-TR" sz="2400" b="1" dirty="0">
              <a:solidFill>
                <a:srgbClr val="FFC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827854" y="4306783"/>
            <a:ext cx="4789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Sorununu ve ne hissettiğini söyle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Olumlu bir hedef belirle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Farklı çözüm yolları düşün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Seçiminin ilerdeki sonuçlarını düş</a:t>
            </a:r>
            <a:r>
              <a:rPr lang="tr-TR" b="1" dirty="0" smtClean="0"/>
              <a:t>ün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2383587" y="5862687"/>
            <a:ext cx="7466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 </a:t>
            </a:r>
          </a:p>
          <a:p>
            <a:r>
              <a:rPr lang="tr-TR" sz="2400" b="1" dirty="0" smtClean="0"/>
              <a:t>Olumlu, Zarar Vermeyen Bir Yol Bul Ve Yeşil Işık; </a:t>
            </a:r>
            <a:r>
              <a:rPr lang="tr-TR" sz="2400" b="1" dirty="0" smtClean="0">
                <a:solidFill>
                  <a:srgbClr val="00B050"/>
                </a:solidFill>
              </a:rPr>
              <a:t>UYGULA</a:t>
            </a:r>
            <a:r>
              <a:rPr lang="tr-TR" b="1" dirty="0" smtClean="0">
                <a:solidFill>
                  <a:srgbClr val="00B050"/>
                </a:solidFill>
              </a:rPr>
              <a:t>!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2" name="Picture 2" descr="C:\Users\ABDULLAH\Desktop\akran zorbalığı\indir (2) - Kop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74" y="5427223"/>
            <a:ext cx="1920213" cy="1305903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480" y="187569"/>
            <a:ext cx="7631113" cy="8424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altLang="tr-TR" sz="3600" b="1" dirty="0" smtClean="0">
                <a:solidFill>
                  <a:srgbClr val="000086"/>
                </a:solidFill>
              </a:rPr>
              <a:t>Öfkenizi Kontrol Edin</a:t>
            </a:r>
            <a:endParaRPr lang="tr-TR" altLang="tr-TR" sz="3600" b="1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0865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52" y="404813"/>
            <a:ext cx="10610899" cy="730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altLang="tr-TR" sz="3600" b="1" dirty="0">
                <a:solidFill>
                  <a:srgbClr val="000086"/>
                </a:solidFill>
              </a:rPr>
              <a:t>İlk önce öfkemizi kontrol edebilmeyi öğrenmeliyiz</a:t>
            </a:r>
            <a:r>
              <a:rPr lang="tr-TR" altLang="tr-TR" sz="3600" b="1" dirty="0">
                <a:solidFill>
                  <a:srgbClr val="A80000"/>
                </a:solidFill>
              </a:rPr>
              <a:t>.</a:t>
            </a:r>
          </a:p>
        </p:txBody>
      </p:sp>
      <p:sp>
        <p:nvSpPr>
          <p:cNvPr id="2" name="Oval Belirtme Çizgisi 1"/>
          <p:cNvSpPr/>
          <p:nvPr/>
        </p:nvSpPr>
        <p:spPr>
          <a:xfrm>
            <a:off x="4225160" y="1324303"/>
            <a:ext cx="7788164" cy="450894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chemeClr val="tx1"/>
                </a:solidFill>
              </a:rPr>
              <a:t>Hemen durun ve içinizden 10’a kadar sayın. </a:t>
            </a:r>
            <a:endParaRPr lang="tr-TR" altLang="tr-TR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tr-TR" altLang="tr-TR" sz="2800" b="1" dirty="0" smtClean="0">
              <a:solidFill>
                <a:schemeClr val="tx1"/>
              </a:solidFill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Bir kaç </a:t>
            </a:r>
            <a:r>
              <a:rPr lang="tr-TR" altLang="tr-TR" sz="2800" b="1" dirty="0">
                <a:solidFill>
                  <a:schemeClr val="tx1"/>
                </a:solidFill>
              </a:rPr>
              <a:t>kez derin nefes alın ve yavaş yavaş verin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endParaRPr lang="tr-TR" altLang="tr-TR" sz="2800" b="1" dirty="0">
              <a:solidFill>
                <a:srgbClr val="FF0000"/>
              </a:solidFill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rgbClr val="C00000"/>
                </a:solidFill>
              </a:rPr>
              <a:t>((Kendi </a:t>
            </a:r>
            <a:r>
              <a:rPr lang="tr-TR" altLang="tr-TR" sz="2800" b="1" dirty="0">
                <a:solidFill>
                  <a:srgbClr val="C00000"/>
                </a:solidFill>
              </a:rPr>
              <a:t>kendinize ‘sakin ol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’)) </a:t>
            </a:r>
            <a:r>
              <a:rPr lang="tr-TR" altLang="tr-TR" sz="2800" b="1" dirty="0">
                <a:solidFill>
                  <a:srgbClr val="C00000"/>
                </a:solidFill>
              </a:rPr>
              <a:t>deyin.</a:t>
            </a:r>
          </a:p>
        </p:txBody>
      </p:sp>
      <p:pic>
        <p:nvPicPr>
          <p:cNvPr id="2050" name="Picture 2" descr="http://www.levhaci.com/image/cache/data/88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2" y="2255044"/>
            <a:ext cx="3720662" cy="372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öşeleri Yuvarlanmış Dikdörtgen Belirtme Çizgisi 4"/>
          <p:cNvSpPr/>
          <p:nvPr/>
        </p:nvSpPr>
        <p:spPr>
          <a:xfrm>
            <a:off x="331075" y="346840"/>
            <a:ext cx="11860925" cy="580171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Öfkeli  </a:t>
            </a:r>
            <a:r>
              <a:rPr lang="tr-TR" altLang="tr-TR" sz="2800" b="1" dirty="0">
                <a:solidFill>
                  <a:schemeClr val="tx1"/>
                </a:solidFill>
              </a:rPr>
              <a:t>olduğunuzu ve sakinleşene kadar bu konuyu konuşmak istemediğinizi söyleyin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800" b="1" dirty="0">
                <a:solidFill>
                  <a:schemeClr val="tx1"/>
                </a:solidFill>
              </a:rPr>
              <a:t>S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evdiğiniz  bir </a:t>
            </a:r>
            <a:r>
              <a:rPr lang="tr-TR" altLang="tr-TR" sz="2800" b="1" dirty="0">
                <a:solidFill>
                  <a:schemeClr val="tx1"/>
                </a:solidFill>
              </a:rPr>
              <a:t>yiyecek ya da içecek 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tüketin.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Sakinleşebileceğiniz bir etkinlikle uğraşın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chemeClr val="tx1"/>
                </a:solidFill>
              </a:rPr>
              <a:t>S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inirlendiğiniz </a:t>
            </a:r>
            <a:r>
              <a:rPr lang="tr-TR" altLang="tr-TR" sz="2800" b="1" dirty="0">
                <a:solidFill>
                  <a:schemeClr val="tx1"/>
                </a:solidFill>
              </a:rPr>
              <a:t>kişinin yanından 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uzaklaşın ve sakinleşene kadar orada kalın. </a:t>
            </a:r>
            <a:endParaRPr lang="tr-TR" alt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özyaşı Damlası 3"/>
          <p:cNvSpPr/>
          <p:nvPr/>
        </p:nvSpPr>
        <p:spPr>
          <a:xfrm>
            <a:off x="4934607" y="394138"/>
            <a:ext cx="6873767" cy="613278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rgbClr val="C00000"/>
                </a:solidFill>
              </a:rPr>
              <a:t>Sakinleşince o kişinin yanına dönün ve sorun davranışa çözüm bulmaya çalışın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tr-TR" altLang="tr-TR" sz="2800" b="1" dirty="0" smtClean="0">
                <a:solidFill>
                  <a:srgbClr val="C00000"/>
                </a:solidFill>
              </a:rPr>
              <a:t>Unutmayın </a:t>
            </a:r>
            <a:r>
              <a:rPr lang="tr-TR" altLang="tr-TR" sz="2800" b="1" dirty="0">
                <a:solidFill>
                  <a:srgbClr val="C00000"/>
                </a:solidFill>
              </a:rPr>
              <a:t>tüm bunları yapmakla, bir yandan onu ve kendinizi incitmekten kaçınırken diğer yandan da ona öfkenin nasıl kontrol edilebileceğini öğretmiş olursunuz.</a:t>
            </a:r>
          </a:p>
        </p:txBody>
      </p:sp>
      <p:pic>
        <p:nvPicPr>
          <p:cNvPr id="3074" name="Picture 2" descr="http://kobitek.com/uplimages/iletis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0" y="2074599"/>
            <a:ext cx="4051738" cy="323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İşlem 1"/>
          <p:cNvSpPr/>
          <p:nvPr/>
        </p:nvSpPr>
        <p:spPr>
          <a:xfrm>
            <a:off x="4947139" y="2063261"/>
            <a:ext cx="6986953" cy="379827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Aşağıdaki </a:t>
            </a:r>
            <a:r>
              <a:rPr lang="tr-TR" sz="2400" dirty="0">
                <a:solidFill>
                  <a:schemeClr val="tx1"/>
                </a:solidFill>
              </a:rPr>
              <a:t>Durumlarda Sen Ne Yapardın</a:t>
            </a:r>
            <a:r>
              <a:rPr lang="tr-TR" sz="24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tr-TR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Okulda </a:t>
            </a:r>
            <a:r>
              <a:rPr lang="tr-TR" sz="2400" dirty="0">
                <a:solidFill>
                  <a:schemeClr val="tx1"/>
                </a:solidFill>
              </a:rPr>
              <a:t>biri çantanın içine sıvı sabun sıkmış. Çantanı açıp bunu </a:t>
            </a:r>
            <a:r>
              <a:rPr lang="tr-TR" sz="2400" dirty="0" smtClean="0">
                <a:solidFill>
                  <a:schemeClr val="tx1"/>
                </a:solidFill>
              </a:rPr>
              <a:t>fark ettiğinde arkanda iki </a:t>
            </a:r>
            <a:r>
              <a:rPr lang="tr-TR" sz="2400" dirty="0">
                <a:solidFill>
                  <a:schemeClr val="tx1"/>
                </a:solidFill>
              </a:rPr>
              <a:t>kişinin seni izlediğini ve güldüklerini </a:t>
            </a:r>
            <a:r>
              <a:rPr lang="tr-TR" sz="2400" dirty="0" smtClean="0">
                <a:solidFill>
                  <a:schemeClr val="tx1"/>
                </a:solidFill>
              </a:rPr>
              <a:t>gördün.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</a:rPr>
              <a:t>Bu </a:t>
            </a:r>
            <a:r>
              <a:rPr lang="tr-TR" sz="2400" dirty="0">
                <a:solidFill>
                  <a:schemeClr val="tx1"/>
                </a:solidFill>
              </a:rPr>
              <a:t>durumda ne hissederdin, nasıl tepki </a:t>
            </a:r>
            <a:r>
              <a:rPr lang="tr-TR" sz="2400" dirty="0" smtClean="0">
                <a:solidFill>
                  <a:schemeClr val="tx1"/>
                </a:solidFill>
              </a:rPr>
              <a:t>verirdin?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</a:rPr>
              <a:t>Zorbaca davranan kişi daha uygun nasıl davranabilirdi?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</a:rPr>
              <a:t>Bu </a:t>
            </a:r>
            <a:r>
              <a:rPr lang="tr-TR" sz="2400" dirty="0">
                <a:solidFill>
                  <a:schemeClr val="tx1"/>
                </a:solidFill>
              </a:rPr>
              <a:t>durum nasıl </a:t>
            </a:r>
            <a:r>
              <a:rPr lang="tr-TR" sz="2400" dirty="0" smtClean="0">
                <a:solidFill>
                  <a:schemeClr val="tx1"/>
                </a:solidFill>
              </a:rPr>
              <a:t>çözümlenebilir?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444010"/>
            <a:ext cx="4571996" cy="32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öşeleri Yuvarlanmış Dikdörtgen Belirtme Çizgisi 2"/>
          <p:cNvSpPr/>
          <p:nvPr/>
        </p:nvSpPr>
        <p:spPr>
          <a:xfrm>
            <a:off x="761999" y="1195754"/>
            <a:ext cx="8733693" cy="4607169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Yemekhanede </a:t>
            </a:r>
            <a:r>
              <a:rPr lang="tr-TR" sz="2400" dirty="0">
                <a:solidFill>
                  <a:schemeClr val="tx1"/>
                </a:solidFill>
              </a:rPr>
              <a:t>yemek almak için uzun bir sıraya girdin. Tam sıra sana </a:t>
            </a:r>
            <a:r>
              <a:rPr lang="tr-TR" sz="2400" dirty="0" smtClean="0">
                <a:solidFill>
                  <a:schemeClr val="tx1"/>
                </a:solidFill>
              </a:rPr>
              <a:t>geliyordukisenden </a:t>
            </a:r>
            <a:r>
              <a:rPr lang="tr-TR" sz="2400" dirty="0">
                <a:solidFill>
                  <a:schemeClr val="tx1"/>
                </a:solidFill>
              </a:rPr>
              <a:t>büyük bir öğrenci tepsini elinden alarak önüne geçti. </a:t>
            </a:r>
            <a:r>
              <a:rPr lang="tr-TR" sz="2400" dirty="0" smtClean="0">
                <a:solidFill>
                  <a:schemeClr val="tx1"/>
                </a:solidFill>
              </a:rPr>
              <a:t>Ona </a:t>
            </a:r>
            <a:r>
              <a:rPr lang="tr-TR" sz="2400" dirty="0">
                <a:solidFill>
                  <a:schemeClr val="tx1"/>
                </a:solidFill>
              </a:rPr>
              <a:t>sıraya girmesini </a:t>
            </a:r>
            <a:r>
              <a:rPr lang="tr-TR" sz="2400" dirty="0" smtClean="0">
                <a:solidFill>
                  <a:schemeClr val="tx1"/>
                </a:solidFill>
              </a:rPr>
              <a:t>söylüyorsun ama </a:t>
            </a:r>
            <a:r>
              <a:rPr lang="tr-TR" sz="2400" dirty="0">
                <a:solidFill>
                  <a:schemeClr val="tx1"/>
                </a:solidFill>
              </a:rPr>
              <a:t>o seni duymazlıktan geliyor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Bu durumda ne hissederdin, ne yapardın?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Zorbaca davranan kişi nasıl davranmalı?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Bu durum nasıl çözümlenebilir?</a:t>
            </a:r>
          </a:p>
        </p:txBody>
      </p:sp>
    </p:spTree>
    <p:extLst>
      <p:ext uri="{BB962C8B-B14F-4D97-AF65-F5344CB8AC3E}">
        <p14:creationId xmlns:p14="http://schemas.microsoft.com/office/powerpoint/2010/main" val="581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Belirtme Çizgisi 2"/>
          <p:cNvSpPr/>
          <p:nvPr/>
        </p:nvSpPr>
        <p:spPr>
          <a:xfrm>
            <a:off x="468924" y="304800"/>
            <a:ext cx="7479322" cy="4771291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tx1"/>
                </a:solidFill>
              </a:rPr>
              <a:t>Arkadaşına </a:t>
            </a:r>
            <a:r>
              <a:rPr lang="tr-TR" sz="2000" dirty="0">
                <a:solidFill>
                  <a:schemeClr val="tx1"/>
                </a:solidFill>
              </a:rPr>
              <a:t>özel yazdığın bir mesajı, arkadaşının zorbaca davranan kişi ile </a:t>
            </a:r>
            <a:r>
              <a:rPr lang="tr-TR" sz="2000" dirty="0" smtClean="0">
                <a:solidFill>
                  <a:schemeClr val="tx1"/>
                </a:solidFill>
              </a:rPr>
              <a:t>paylaştığını öğrendin</a:t>
            </a:r>
            <a:r>
              <a:rPr lang="tr-TR" sz="2000" dirty="0">
                <a:solidFill>
                  <a:schemeClr val="tx1"/>
                </a:solidFill>
              </a:rPr>
              <a:t>. </a:t>
            </a:r>
            <a:r>
              <a:rPr lang="tr-TR" sz="2000" dirty="0" smtClean="0">
                <a:solidFill>
                  <a:schemeClr val="tx1"/>
                </a:solidFill>
              </a:rPr>
              <a:t>Üstelik </a:t>
            </a:r>
            <a:r>
              <a:rPr lang="tr-TR" sz="2000" dirty="0">
                <a:solidFill>
                  <a:schemeClr val="tx1"/>
                </a:solidFill>
              </a:rPr>
              <a:t>herkese gönderdiği için , sınıftakiler o mesaj hakkında seninle dalga geçiyor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endParaRPr lang="tr-T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</a:rPr>
              <a:t>Bu durumda ne hissederdin, ne yapardın?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</a:rPr>
              <a:t>Zorbaca davranan kişi nasıl davranmalı?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</a:rPr>
              <a:t>Bu durum nasıl </a:t>
            </a:r>
            <a:r>
              <a:rPr lang="tr-TR" sz="2000" dirty="0" smtClean="0">
                <a:solidFill>
                  <a:schemeClr val="tx1"/>
                </a:solidFill>
              </a:rPr>
              <a:t>çözümlenebilir?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38" y="2195265"/>
            <a:ext cx="381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04152458"/>
              </p:ext>
            </p:extLst>
          </p:nvPr>
        </p:nvGraphicFramePr>
        <p:xfrm>
          <a:off x="609600" y="274638"/>
          <a:ext cx="10972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9889880"/>
              </p:ext>
            </p:extLst>
          </p:nvPr>
        </p:nvGraphicFramePr>
        <p:xfrm>
          <a:off x="636895" y="3930555"/>
          <a:ext cx="11059236" cy="279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43" name="Picture 19" descr="http://somekindofclementine.files.wordpress.com/2011/07/unle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41" y="1457325"/>
            <a:ext cx="1866148" cy="26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759399345"/>
              </p:ext>
            </p:extLst>
          </p:nvPr>
        </p:nvGraphicFramePr>
        <p:xfrm>
          <a:off x="3946359" y="218365"/>
          <a:ext cx="3501189" cy="83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65821829"/>
              </p:ext>
            </p:extLst>
          </p:nvPr>
        </p:nvGraphicFramePr>
        <p:xfrm>
          <a:off x="353848" y="1793714"/>
          <a:ext cx="3688764" cy="451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s://encrypted-tbn2.gstatic.com/images?q=tbn:ANd9GcSSCapUY2tWY2-qFTtFhi_50NO16gUmWDqvtSCvhBk1gGsAh2Oqx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02" y="2036383"/>
            <a:ext cx="5682005" cy="425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82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01682033"/>
              </p:ext>
            </p:extLst>
          </p:nvPr>
        </p:nvGraphicFramePr>
        <p:xfrm>
          <a:off x="3957851" y="215002"/>
          <a:ext cx="3507474" cy="83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88170"/>
              </p:ext>
            </p:extLst>
          </p:nvPr>
        </p:nvGraphicFramePr>
        <p:xfrm>
          <a:off x="5813946" y="2562447"/>
          <a:ext cx="5539853" cy="236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2" y="1685498"/>
            <a:ext cx="5030973" cy="391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4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355162991"/>
              </p:ext>
            </p:extLst>
          </p:nvPr>
        </p:nvGraphicFramePr>
        <p:xfrm>
          <a:off x="4199022" y="288759"/>
          <a:ext cx="3597442" cy="70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095" y="1861135"/>
            <a:ext cx="6084905" cy="381777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83779" y="2916620"/>
            <a:ext cx="6337738" cy="21756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/>
              <a:t>“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da </a:t>
            </a:r>
            <a:r>
              <a:rPr lang="en-GB" sz="2400" b="1" dirty="0" err="1"/>
              <a:t>daha</a:t>
            </a:r>
            <a:r>
              <a:rPr lang="en-GB" sz="2400" b="1" dirty="0"/>
              <a:t> </a:t>
            </a:r>
            <a:r>
              <a:rPr lang="en-GB" sz="2400" b="1" dirty="0" err="1"/>
              <a:t>fazla</a:t>
            </a:r>
            <a:r>
              <a:rPr lang="en-GB" sz="2400" b="1" dirty="0"/>
              <a:t> </a:t>
            </a:r>
            <a:r>
              <a:rPr lang="en-GB" sz="2400" b="1" dirty="0" err="1"/>
              <a:t>öğrencinin</a:t>
            </a:r>
            <a:r>
              <a:rPr lang="en-GB" sz="2400" b="1" dirty="0"/>
              <a:t>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başka</a:t>
            </a:r>
            <a:r>
              <a:rPr lang="en-GB" sz="2400" b="1" dirty="0"/>
              <a:t> </a:t>
            </a:r>
            <a:r>
              <a:rPr lang="en-GB" sz="2400" b="1" dirty="0" err="1"/>
              <a:t>öğrenciye</a:t>
            </a:r>
            <a:r>
              <a:rPr lang="en-GB" sz="2400" b="1" dirty="0"/>
              <a:t> (</a:t>
            </a:r>
            <a:r>
              <a:rPr lang="en-GB" sz="2400" b="1" dirty="0" err="1"/>
              <a:t>mağdur</a:t>
            </a:r>
            <a:r>
              <a:rPr lang="en-GB" sz="2400" b="1" dirty="0" err="1">
                <a:solidFill>
                  <a:schemeClr val="tx1"/>
                </a:solidFill>
              </a:rPr>
              <a:t>a</a:t>
            </a:r>
            <a:r>
              <a:rPr lang="en-GB" sz="2400" b="1" dirty="0">
                <a:solidFill>
                  <a:schemeClr val="tx1"/>
                </a:solidFill>
              </a:rPr>
              <a:t>)  </a:t>
            </a:r>
            <a:r>
              <a:rPr lang="en-GB" sz="2400" b="1" u="sng" dirty="0" err="1">
                <a:solidFill>
                  <a:srgbClr val="FF0000"/>
                </a:solidFill>
              </a:rPr>
              <a:t>sürekli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olarak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olumsuz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eylemlerde</a:t>
            </a:r>
            <a:r>
              <a:rPr lang="en-GB" sz="2400" b="1" dirty="0"/>
              <a:t> </a:t>
            </a:r>
            <a:r>
              <a:rPr lang="en-GB" sz="2400" b="1" dirty="0" err="1"/>
              <a:t>bulunması”dır</a:t>
            </a:r>
            <a:r>
              <a:rPr lang="en-GB" sz="2400" b="1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6889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35154"/>
              </p:ext>
            </p:extLst>
          </p:nvPr>
        </p:nvGraphicFramePr>
        <p:xfrm>
          <a:off x="889001" y="1704975"/>
          <a:ext cx="99568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1BE5E-1DBA-4A79-A842-ECCCFB473039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342778"/>
            <a:ext cx="799513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09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6697501"/>
              </p:ext>
            </p:extLst>
          </p:nvPr>
        </p:nvGraphicFramePr>
        <p:xfrm>
          <a:off x="1992574" y="351479"/>
          <a:ext cx="8023745" cy="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02996597"/>
              </p:ext>
            </p:extLst>
          </p:nvPr>
        </p:nvGraphicFramePr>
        <p:xfrm>
          <a:off x="2793551" y="232012"/>
          <a:ext cx="5964072" cy="67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9526" y="1640476"/>
            <a:ext cx="3542348" cy="41056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1771821"/>
            <a:ext cx="4794739" cy="39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40004105"/>
              </p:ext>
            </p:extLst>
          </p:nvPr>
        </p:nvGraphicFramePr>
        <p:xfrm>
          <a:off x="2791325" y="168442"/>
          <a:ext cx="6100011" cy="87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274" y="2004876"/>
            <a:ext cx="4096023" cy="437850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711570"/>
            <a:ext cx="534572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738</Words>
  <Application>Microsoft Office PowerPoint</Application>
  <PresentationFormat>Geniş ekran</PresentationFormat>
  <Paragraphs>143</Paragraphs>
  <Slides>37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Lucida Sans Unicode</vt:lpstr>
      <vt:lpstr>Tahoma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4-Siber Zorbalık/Şiddet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Öfkenizi Kontrol Edin</vt:lpstr>
      <vt:lpstr>İlk önce öfkemizi kontrol edebilmeyi öğrenmeliyiz.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has</cp:lastModifiedBy>
  <cp:revision>91</cp:revision>
  <dcterms:created xsi:type="dcterms:W3CDTF">2015-01-30T09:02:19Z</dcterms:created>
  <dcterms:modified xsi:type="dcterms:W3CDTF">2020-11-02T08:30:55Z</dcterms:modified>
</cp:coreProperties>
</file>